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30"/>
  </p:notesMasterIdLst>
  <p:sldIdLst>
    <p:sldId id="263" r:id="rId2"/>
    <p:sldId id="340" r:id="rId3"/>
    <p:sldId id="339" r:id="rId4"/>
    <p:sldId id="256" r:id="rId5"/>
    <p:sldId id="258" r:id="rId6"/>
    <p:sldId id="274" r:id="rId7"/>
    <p:sldId id="320" r:id="rId8"/>
    <p:sldId id="321" r:id="rId9"/>
    <p:sldId id="304" r:id="rId10"/>
    <p:sldId id="324" r:id="rId11"/>
    <p:sldId id="323" r:id="rId12"/>
    <p:sldId id="257" r:id="rId13"/>
    <p:sldId id="325" r:id="rId14"/>
    <p:sldId id="327" r:id="rId15"/>
    <p:sldId id="305" r:id="rId16"/>
    <p:sldId id="328" r:id="rId17"/>
    <p:sldId id="330" r:id="rId18"/>
    <p:sldId id="313" r:id="rId19"/>
    <p:sldId id="311" r:id="rId20"/>
    <p:sldId id="331" r:id="rId21"/>
    <p:sldId id="303" r:id="rId22"/>
    <p:sldId id="333" r:id="rId23"/>
    <p:sldId id="326" r:id="rId24"/>
    <p:sldId id="335" r:id="rId25"/>
    <p:sldId id="334" r:id="rId26"/>
    <p:sldId id="336" r:id="rId27"/>
    <p:sldId id="337" r:id="rId28"/>
    <p:sldId id="338" r:id="rId2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A4"/>
    <a:srgbClr val="FFFFF7"/>
    <a:srgbClr val="FFFFFF"/>
    <a:srgbClr val="FECE01"/>
    <a:srgbClr val="7DA2CD"/>
    <a:srgbClr val="659697"/>
    <a:srgbClr val="639596"/>
    <a:srgbClr val="639495"/>
    <a:srgbClr val="FFFFCC"/>
    <a:srgbClr val="699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16F63-3D99-4B5F-AFDA-75AC9AEE573E}" v="401" dt="2020-07-01T16:00:35.364"/>
    <p1510:client id="{6FCFE354-E234-4D44-A092-26307E131304}" v="606" dt="2020-07-01T14:36:56.4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Latham" userId="f3c188aa-3d16-4f61-ab7a-6402631259d3" providerId="ADAL" clId="{0EC16F63-3D99-4B5F-AFDA-75AC9AEE573E}"/>
    <pc:docChg chg="undo custSel addSld delSld modSld">
      <pc:chgData name="Kevin Latham" userId="f3c188aa-3d16-4f61-ab7a-6402631259d3" providerId="ADAL" clId="{0EC16F63-3D99-4B5F-AFDA-75AC9AEE573E}" dt="2020-07-01T17:36:52.286" v="439" actId="1076"/>
      <pc:docMkLst>
        <pc:docMk/>
      </pc:docMkLst>
      <pc:sldChg chg="modSp mod">
        <pc:chgData name="Kevin Latham" userId="f3c188aa-3d16-4f61-ab7a-6402631259d3" providerId="ADAL" clId="{0EC16F63-3D99-4B5F-AFDA-75AC9AEE573E}" dt="2020-07-01T14:15:51.747" v="18" actId="14100"/>
        <pc:sldMkLst>
          <pc:docMk/>
          <pc:sldMk cId="1782226391" sldId="258"/>
        </pc:sldMkLst>
        <pc:spChg chg="mod">
          <ac:chgData name="Kevin Latham" userId="f3c188aa-3d16-4f61-ab7a-6402631259d3" providerId="ADAL" clId="{0EC16F63-3D99-4B5F-AFDA-75AC9AEE573E}" dt="2020-07-01T14:15:51.747" v="18" actId="14100"/>
          <ac:spMkLst>
            <pc:docMk/>
            <pc:sldMk cId="1782226391" sldId="258"/>
            <ac:spMk id="2" creationId="{669C556A-3731-4B67-A3BF-1C56B58CB18E}"/>
          </ac:spMkLst>
        </pc:spChg>
      </pc:sldChg>
      <pc:sldChg chg="del">
        <pc:chgData name="Kevin Latham" userId="f3c188aa-3d16-4f61-ab7a-6402631259d3" providerId="ADAL" clId="{0EC16F63-3D99-4B5F-AFDA-75AC9AEE573E}" dt="2020-07-01T15:36:10.896" v="358" actId="47"/>
        <pc:sldMkLst>
          <pc:docMk/>
          <pc:sldMk cId="2414971868" sldId="260"/>
        </pc:sldMkLst>
      </pc:sldChg>
      <pc:sldChg chg="modSp mod">
        <pc:chgData name="Kevin Latham" userId="f3c188aa-3d16-4f61-ab7a-6402631259d3" providerId="ADAL" clId="{0EC16F63-3D99-4B5F-AFDA-75AC9AEE573E}" dt="2020-07-01T15:40:25.960" v="362" actId="27636"/>
        <pc:sldMkLst>
          <pc:docMk/>
          <pc:sldMk cId="3341015122" sldId="263"/>
        </pc:sldMkLst>
        <pc:spChg chg="mod">
          <ac:chgData name="Kevin Latham" userId="f3c188aa-3d16-4f61-ab7a-6402631259d3" providerId="ADAL" clId="{0EC16F63-3D99-4B5F-AFDA-75AC9AEE573E}" dt="2020-07-01T15:40:25.960" v="362" actId="27636"/>
          <ac:spMkLst>
            <pc:docMk/>
            <pc:sldMk cId="3341015122" sldId="263"/>
            <ac:spMk id="2" creationId="{00000000-0000-0000-0000-000000000000}"/>
          </ac:spMkLst>
        </pc:spChg>
      </pc:sldChg>
      <pc:sldChg chg="modSp">
        <pc:chgData name="Kevin Latham" userId="f3c188aa-3d16-4f61-ab7a-6402631259d3" providerId="ADAL" clId="{0EC16F63-3D99-4B5F-AFDA-75AC9AEE573E}" dt="2020-07-01T14:19:05.633" v="72" actId="207"/>
        <pc:sldMkLst>
          <pc:docMk/>
          <pc:sldMk cId="497734524" sldId="303"/>
        </pc:sldMkLst>
        <pc:spChg chg="mod">
          <ac:chgData name="Kevin Latham" userId="f3c188aa-3d16-4f61-ab7a-6402631259d3" providerId="ADAL" clId="{0EC16F63-3D99-4B5F-AFDA-75AC9AEE573E}" dt="2020-07-01T14:19:05.633" v="72" actId="207"/>
          <ac:spMkLst>
            <pc:docMk/>
            <pc:sldMk cId="497734524" sldId="303"/>
            <ac:spMk id="2" creationId="{A0D6692B-F338-470F-BFC2-38F60D6FAA80}"/>
          </ac:spMkLst>
        </pc:spChg>
      </pc:sldChg>
      <pc:sldChg chg="modSp mod">
        <pc:chgData name="Kevin Latham" userId="f3c188aa-3d16-4f61-ab7a-6402631259d3" providerId="ADAL" clId="{0EC16F63-3D99-4B5F-AFDA-75AC9AEE573E}" dt="2020-07-01T14:17:41.644" v="67" actId="1038"/>
        <pc:sldMkLst>
          <pc:docMk/>
          <pc:sldMk cId="72273033" sldId="304"/>
        </pc:sldMkLst>
        <pc:spChg chg="mod">
          <ac:chgData name="Kevin Latham" userId="f3c188aa-3d16-4f61-ab7a-6402631259d3" providerId="ADAL" clId="{0EC16F63-3D99-4B5F-AFDA-75AC9AEE573E}" dt="2020-07-01T14:17:41.644" v="67" actId="1038"/>
          <ac:spMkLst>
            <pc:docMk/>
            <pc:sldMk cId="72273033" sldId="304"/>
            <ac:spMk id="4" creationId="{00000000-0000-0000-0000-000000000000}"/>
          </ac:spMkLst>
        </pc:spChg>
      </pc:sldChg>
      <pc:sldChg chg="modSp mod">
        <pc:chgData name="Kevin Latham" userId="f3c188aa-3d16-4f61-ab7a-6402631259d3" providerId="ADAL" clId="{0EC16F63-3D99-4B5F-AFDA-75AC9AEE573E}" dt="2020-07-01T17:36:52.286" v="439" actId="1076"/>
        <pc:sldMkLst>
          <pc:docMk/>
          <pc:sldMk cId="2460279965" sldId="305"/>
        </pc:sldMkLst>
        <pc:picChg chg="mod">
          <ac:chgData name="Kevin Latham" userId="f3c188aa-3d16-4f61-ab7a-6402631259d3" providerId="ADAL" clId="{0EC16F63-3D99-4B5F-AFDA-75AC9AEE573E}" dt="2020-07-01T17:36:52.286" v="439" actId="1076"/>
          <ac:picMkLst>
            <pc:docMk/>
            <pc:sldMk cId="2460279965" sldId="305"/>
            <ac:picMk id="6" creationId="{B841A6EC-3A91-4930-982D-B49641885DCA}"/>
          </ac:picMkLst>
        </pc:picChg>
      </pc:sldChg>
      <pc:sldChg chg="modSp mod">
        <pc:chgData name="Kevin Latham" userId="f3c188aa-3d16-4f61-ab7a-6402631259d3" providerId="ADAL" clId="{0EC16F63-3D99-4B5F-AFDA-75AC9AEE573E}" dt="2020-07-01T14:20:51.376" v="116" actId="20577"/>
        <pc:sldMkLst>
          <pc:docMk/>
          <pc:sldMk cId="1358772" sldId="313"/>
        </pc:sldMkLst>
        <pc:spChg chg="mod">
          <ac:chgData name="Kevin Latham" userId="f3c188aa-3d16-4f61-ab7a-6402631259d3" providerId="ADAL" clId="{0EC16F63-3D99-4B5F-AFDA-75AC9AEE573E}" dt="2020-07-01T14:20:51.376" v="116" actId="20577"/>
          <ac:spMkLst>
            <pc:docMk/>
            <pc:sldMk cId="1358772" sldId="313"/>
            <ac:spMk id="29" creationId="{00000000-0000-0000-0000-000000000000}"/>
          </ac:spMkLst>
        </pc:spChg>
        <pc:picChg chg="mod">
          <ac:chgData name="Kevin Latham" userId="f3c188aa-3d16-4f61-ab7a-6402631259d3" providerId="ADAL" clId="{0EC16F63-3D99-4B5F-AFDA-75AC9AEE573E}" dt="2020-07-01T14:19:41.248" v="78" actId="1076"/>
          <ac:picMkLst>
            <pc:docMk/>
            <pc:sldMk cId="1358772" sldId="313"/>
            <ac:picMk id="5" creationId="{ED3B808B-2E32-4EA2-9192-96DB7BD44508}"/>
          </ac:picMkLst>
        </pc:picChg>
      </pc:sldChg>
      <pc:sldChg chg="modSp mod">
        <pc:chgData name="Kevin Latham" userId="f3c188aa-3d16-4f61-ab7a-6402631259d3" providerId="ADAL" clId="{0EC16F63-3D99-4B5F-AFDA-75AC9AEE573E}" dt="2020-07-01T14:18:23.202" v="70" actId="1076"/>
        <pc:sldMkLst>
          <pc:docMk/>
          <pc:sldMk cId="2817057784" sldId="323"/>
        </pc:sldMkLst>
        <pc:spChg chg="mod">
          <ac:chgData name="Kevin Latham" userId="f3c188aa-3d16-4f61-ab7a-6402631259d3" providerId="ADAL" clId="{0EC16F63-3D99-4B5F-AFDA-75AC9AEE573E}" dt="2020-07-01T14:17:59.370" v="68" actId="2711"/>
          <ac:spMkLst>
            <pc:docMk/>
            <pc:sldMk cId="2817057784" sldId="323"/>
            <ac:spMk id="6" creationId="{00000000-0000-0000-0000-000000000000}"/>
          </ac:spMkLst>
        </pc:spChg>
        <pc:picChg chg="mod">
          <ac:chgData name="Kevin Latham" userId="f3c188aa-3d16-4f61-ab7a-6402631259d3" providerId="ADAL" clId="{0EC16F63-3D99-4B5F-AFDA-75AC9AEE573E}" dt="2020-07-01T14:18:23.202" v="70" actId="1076"/>
          <ac:picMkLst>
            <pc:docMk/>
            <pc:sldMk cId="2817057784" sldId="323"/>
            <ac:picMk id="7" creationId="{9C415932-F9DD-41F1-8E1C-8E5EFB8F8629}"/>
          </ac:picMkLst>
        </pc:picChg>
      </pc:sldChg>
      <pc:sldChg chg="modSp mod">
        <pc:chgData name="Kevin Latham" userId="f3c188aa-3d16-4f61-ab7a-6402631259d3" providerId="ADAL" clId="{0EC16F63-3D99-4B5F-AFDA-75AC9AEE573E}" dt="2020-07-01T14:17:31.143" v="64" actId="1035"/>
        <pc:sldMkLst>
          <pc:docMk/>
          <pc:sldMk cId="744777833" sldId="324"/>
        </pc:sldMkLst>
        <pc:spChg chg="mod">
          <ac:chgData name="Kevin Latham" userId="f3c188aa-3d16-4f61-ab7a-6402631259d3" providerId="ADAL" clId="{0EC16F63-3D99-4B5F-AFDA-75AC9AEE573E}" dt="2020-07-01T14:16:18.758" v="19" actId="2711"/>
          <ac:spMkLst>
            <pc:docMk/>
            <pc:sldMk cId="744777833" sldId="324"/>
            <ac:spMk id="4" creationId="{00000000-0000-0000-0000-000000000000}"/>
          </ac:spMkLst>
        </pc:spChg>
        <pc:spChg chg="mod">
          <ac:chgData name="Kevin Latham" userId="f3c188aa-3d16-4f61-ab7a-6402631259d3" providerId="ADAL" clId="{0EC16F63-3D99-4B5F-AFDA-75AC9AEE573E}" dt="2020-07-01T14:17:31.143" v="64" actId="1035"/>
          <ac:spMkLst>
            <pc:docMk/>
            <pc:sldMk cId="744777833" sldId="324"/>
            <ac:spMk id="6" creationId="{00000000-0000-0000-0000-000000000000}"/>
          </ac:spMkLst>
        </pc:spChg>
      </pc:sldChg>
      <pc:sldChg chg="modSp modAnim">
        <pc:chgData name="Kevin Latham" userId="f3c188aa-3d16-4f61-ab7a-6402631259d3" providerId="ADAL" clId="{0EC16F63-3D99-4B5F-AFDA-75AC9AEE573E}" dt="2020-07-01T15:41:14.543" v="366" actId="6549"/>
        <pc:sldMkLst>
          <pc:docMk/>
          <pc:sldMk cId="4218847259" sldId="325"/>
        </pc:sldMkLst>
        <pc:spChg chg="mod">
          <ac:chgData name="Kevin Latham" userId="f3c188aa-3d16-4f61-ab7a-6402631259d3" providerId="ADAL" clId="{0EC16F63-3D99-4B5F-AFDA-75AC9AEE573E}" dt="2020-07-01T15:41:14.543" v="366" actId="6549"/>
          <ac:spMkLst>
            <pc:docMk/>
            <pc:sldMk cId="4218847259" sldId="325"/>
            <ac:spMk id="4" creationId="{8275F1E8-598B-4A33-B09C-402BA299E2FD}"/>
          </ac:spMkLst>
        </pc:spChg>
      </pc:sldChg>
      <pc:sldChg chg="modSp modAnim">
        <pc:chgData name="Kevin Latham" userId="f3c188aa-3d16-4f61-ab7a-6402631259d3" providerId="ADAL" clId="{0EC16F63-3D99-4B5F-AFDA-75AC9AEE573E}" dt="2020-07-01T15:51:45.353" v="398" actId="20577"/>
        <pc:sldMkLst>
          <pc:docMk/>
          <pc:sldMk cId="646981621" sldId="326"/>
        </pc:sldMkLst>
        <pc:spChg chg="mod">
          <ac:chgData name="Kevin Latham" userId="f3c188aa-3d16-4f61-ab7a-6402631259d3" providerId="ADAL" clId="{0EC16F63-3D99-4B5F-AFDA-75AC9AEE573E}" dt="2020-07-01T15:51:45.353" v="398" actId="20577"/>
          <ac:spMkLst>
            <pc:docMk/>
            <pc:sldMk cId="646981621" sldId="326"/>
            <ac:spMk id="4" creationId="{8275F1E8-598B-4A33-B09C-402BA299E2FD}"/>
          </ac:spMkLst>
        </pc:spChg>
      </pc:sldChg>
      <pc:sldChg chg="del">
        <pc:chgData name="Kevin Latham" userId="f3c188aa-3d16-4f61-ab7a-6402631259d3" providerId="ADAL" clId="{0EC16F63-3D99-4B5F-AFDA-75AC9AEE573E}" dt="2020-07-01T15:33:03.300" v="357" actId="47"/>
        <pc:sldMkLst>
          <pc:docMk/>
          <pc:sldMk cId="1685437283" sldId="332"/>
        </pc:sldMkLst>
      </pc:sldChg>
      <pc:sldChg chg="modSp mod modAnim">
        <pc:chgData name="Kevin Latham" userId="f3c188aa-3d16-4f61-ab7a-6402631259d3" providerId="ADAL" clId="{0EC16F63-3D99-4B5F-AFDA-75AC9AEE573E}" dt="2020-07-01T17:04:36.168" v="438" actId="14100"/>
        <pc:sldMkLst>
          <pc:docMk/>
          <pc:sldMk cId="3852831765" sldId="333"/>
        </pc:sldMkLst>
        <pc:spChg chg="mod">
          <ac:chgData name="Kevin Latham" userId="f3c188aa-3d16-4f61-ab7a-6402631259d3" providerId="ADAL" clId="{0EC16F63-3D99-4B5F-AFDA-75AC9AEE573E}" dt="2020-07-01T14:18:59.434" v="71" actId="207"/>
          <ac:spMkLst>
            <pc:docMk/>
            <pc:sldMk cId="3852831765" sldId="333"/>
            <ac:spMk id="3" creationId="{26609C8E-2BE9-48C7-AFF6-2090FE1841A2}"/>
          </ac:spMkLst>
        </pc:spChg>
        <pc:spChg chg="mod">
          <ac:chgData name="Kevin Latham" userId="f3c188aa-3d16-4f61-ab7a-6402631259d3" providerId="ADAL" clId="{0EC16F63-3D99-4B5F-AFDA-75AC9AEE573E}" dt="2020-07-01T14:21:26.606" v="119" actId="5793"/>
          <ac:spMkLst>
            <pc:docMk/>
            <pc:sldMk cId="3852831765" sldId="333"/>
            <ac:spMk id="4" creationId="{8275F1E8-598B-4A33-B09C-402BA299E2FD}"/>
          </ac:spMkLst>
        </pc:spChg>
        <pc:spChg chg="mod">
          <ac:chgData name="Kevin Latham" userId="f3c188aa-3d16-4f61-ab7a-6402631259d3" providerId="ADAL" clId="{0EC16F63-3D99-4B5F-AFDA-75AC9AEE573E}" dt="2020-07-01T17:04:36.168" v="438" actId="14100"/>
          <ac:spMkLst>
            <pc:docMk/>
            <pc:sldMk cId="3852831765" sldId="333"/>
            <ac:spMk id="5" creationId="{4A44C675-628D-4F09-B288-CC50848738DA}"/>
          </ac:spMkLst>
        </pc:spChg>
      </pc:sldChg>
      <pc:sldChg chg="modSp mod">
        <pc:chgData name="Kevin Latham" userId="f3c188aa-3d16-4f61-ab7a-6402631259d3" providerId="ADAL" clId="{0EC16F63-3D99-4B5F-AFDA-75AC9AEE573E}" dt="2020-07-01T14:22:28.411" v="125" actId="14100"/>
        <pc:sldMkLst>
          <pc:docMk/>
          <pc:sldMk cId="2857647396" sldId="334"/>
        </pc:sldMkLst>
        <pc:spChg chg="mod">
          <ac:chgData name="Kevin Latham" userId="f3c188aa-3d16-4f61-ab7a-6402631259d3" providerId="ADAL" clId="{0EC16F63-3D99-4B5F-AFDA-75AC9AEE573E}" dt="2020-07-01T14:22:28.411" v="125" actId="14100"/>
          <ac:spMkLst>
            <pc:docMk/>
            <pc:sldMk cId="2857647396" sldId="334"/>
            <ac:spMk id="4" creationId="{8275F1E8-598B-4A33-B09C-402BA299E2FD}"/>
          </ac:spMkLst>
        </pc:spChg>
      </pc:sldChg>
      <pc:sldChg chg="modSp mod">
        <pc:chgData name="Kevin Latham" userId="f3c188aa-3d16-4f61-ab7a-6402631259d3" providerId="ADAL" clId="{0EC16F63-3D99-4B5F-AFDA-75AC9AEE573E}" dt="2020-07-01T15:56:08.656" v="401" actId="20578"/>
        <pc:sldMkLst>
          <pc:docMk/>
          <pc:sldMk cId="1135188727" sldId="335"/>
        </pc:sldMkLst>
        <pc:spChg chg="mod">
          <ac:chgData name="Kevin Latham" userId="f3c188aa-3d16-4f61-ab7a-6402631259d3" providerId="ADAL" clId="{0EC16F63-3D99-4B5F-AFDA-75AC9AEE573E}" dt="2020-07-01T15:56:08.656" v="401" actId="20578"/>
          <ac:spMkLst>
            <pc:docMk/>
            <pc:sldMk cId="1135188727" sldId="335"/>
            <ac:spMk id="4" creationId="{8275F1E8-598B-4A33-B09C-402BA299E2FD}"/>
          </ac:spMkLst>
        </pc:spChg>
      </pc:sldChg>
      <pc:sldChg chg="modSp mod">
        <pc:chgData name="Kevin Latham" userId="f3c188aa-3d16-4f61-ab7a-6402631259d3" providerId="ADAL" clId="{0EC16F63-3D99-4B5F-AFDA-75AC9AEE573E}" dt="2020-07-01T14:22:40.353" v="127" actId="14100"/>
        <pc:sldMkLst>
          <pc:docMk/>
          <pc:sldMk cId="2244307821" sldId="336"/>
        </pc:sldMkLst>
        <pc:spChg chg="mod">
          <ac:chgData name="Kevin Latham" userId="f3c188aa-3d16-4f61-ab7a-6402631259d3" providerId="ADAL" clId="{0EC16F63-3D99-4B5F-AFDA-75AC9AEE573E}" dt="2020-07-01T14:22:40.353" v="127" actId="14100"/>
          <ac:spMkLst>
            <pc:docMk/>
            <pc:sldMk cId="2244307821" sldId="336"/>
            <ac:spMk id="4" creationId="{8275F1E8-598B-4A33-B09C-402BA299E2FD}"/>
          </ac:spMkLst>
        </pc:spChg>
      </pc:sldChg>
      <pc:sldChg chg="addSp modSp mod modAnim">
        <pc:chgData name="Kevin Latham" userId="f3c188aa-3d16-4f61-ab7a-6402631259d3" providerId="ADAL" clId="{0EC16F63-3D99-4B5F-AFDA-75AC9AEE573E}" dt="2020-07-01T15:59:59.190" v="430" actId="1076"/>
        <pc:sldMkLst>
          <pc:docMk/>
          <pc:sldMk cId="1206135235" sldId="337"/>
        </pc:sldMkLst>
        <pc:spChg chg="add mod">
          <ac:chgData name="Kevin Latham" userId="f3c188aa-3d16-4f61-ab7a-6402631259d3" providerId="ADAL" clId="{0EC16F63-3D99-4B5F-AFDA-75AC9AEE573E}" dt="2020-07-01T15:58:27.143" v="424" actId="14100"/>
          <ac:spMkLst>
            <pc:docMk/>
            <pc:sldMk cId="1206135235" sldId="337"/>
            <ac:spMk id="3" creationId="{FF085057-BABD-42A3-9E9C-2704EDCF7E9A}"/>
          </ac:spMkLst>
        </pc:spChg>
        <pc:picChg chg="mod">
          <ac:chgData name="Kevin Latham" userId="f3c188aa-3d16-4f61-ab7a-6402631259d3" providerId="ADAL" clId="{0EC16F63-3D99-4B5F-AFDA-75AC9AEE573E}" dt="2020-07-01T15:59:52.831" v="429" actId="1076"/>
          <ac:picMkLst>
            <pc:docMk/>
            <pc:sldMk cId="1206135235" sldId="337"/>
            <ac:picMk id="5" creationId="{6F2DBD29-473A-49F4-B4EF-06A1F87050ED}"/>
          </ac:picMkLst>
        </pc:picChg>
        <pc:picChg chg="mod ord">
          <ac:chgData name="Kevin Latham" userId="f3c188aa-3d16-4f61-ab7a-6402631259d3" providerId="ADAL" clId="{0EC16F63-3D99-4B5F-AFDA-75AC9AEE573E}" dt="2020-07-01T15:58:33.875" v="426" actId="166"/>
          <ac:picMkLst>
            <pc:docMk/>
            <pc:sldMk cId="1206135235" sldId="337"/>
            <ac:picMk id="7" creationId="{15355663-8E6D-4F99-A3C7-BB6DC60DD83A}"/>
          </ac:picMkLst>
        </pc:picChg>
        <pc:picChg chg="mod">
          <ac:chgData name="Kevin Latham" userId="f3c188aa-3d16-4f61-ab7a-6402631259d3" providerId="ADAL" clId="{0EC16F63-3D99-4B5F-AFDA-75AC9AEE573E}" dt="2020-07-01T15:59:59.190" v="430" actId="1076"/>
          <ac:picMkLst>
            <pc:docMk/>
            <pc:sldMk cId="1206135235" sldId="337"/>
            <ac:picMk id="8" creationId="{DAB93552-BD32-4EAC-8827-715787D3A0B3}"/>
          </ac:picMkLst>
        </pc:picChg>
      </pc:sldChg>
      <pc:sldChg chg="modSp mod modAnim">
        <pc:chgData name="Kevin Latham" userId="f3c188aa-3d16-4f61-ab7a-6402631259d3" providerId="ADAL" clId="{0EC16F63-3D99-4B5F-AFDA-75AC9AEE573E}" dt="2020-07-01T16:01:39.557" v="437" actId="1076"/>
        <pc:sldMkLst>
          <pc:docMk/>
          <pc:sldMk cId="791969030" sldId="338"/>
        </pc:sldMkLst>
        <pc:spChg chg="mod">
          <ac:chgData name="Kevin Latham" userId="f3c188aa-3d16-4f61-ab7a-6402631259d3" providerId="ADAL" clId="{0EC16F63-3D99-4B5F-AFDA-75AC9AEE573E}" dt="2020-07-01T16:01:03.991" v="435" actId="1076"/>
          <ac:spMkLst>
            <pc:docMk/>
            <pc:sldMk cId="791969030" sldId="338"/>
            <ac:spMk id="4" creationId="{886E084F-0A4C-4E28-AE5D-3250984BB4B5}"/>
          </ac:spMkLst>
        </pc:spChg>
        <pc:picChg chg="mod">
          <ac:chgData name="Kevin Latham" userId="f3c188aa-3d16-4f61-ab7a-6402631259d3" providerId="ADAL" clId="{0EC16F63-3D99-4B5F-AFDA-75AC9AEE573E}" dt="2020-07-01T16:01:39.557" v="437" actId="1076"/>
          <ac:picMkLst>
            <pc:docMk/>
            <pc:sldMk cId="791969030" sldId="338"/>
            <ac:picMk id="3" creationId="{14F33A55-F941-41AA-A383-5949E9A2F365}"/>
          </ac:picMkLst>
        </pc:picChg>
      </pc:sldChg>
      <pc:sldChg chg="addSp delSp modSp add del mod modAnim">
        <pc:chgData name="Kevin Latham" userId="f3c188aa-3d16-4f61-ab7a-6402631259d3" providerId="ADAL" clId="{0EC16F63-3D99-4B5F-AFDA-75AC9AEE573E}" dt="2020-07-01T14:50:58.966" v="356"/>
        <pc:sldMkLst>
          <pc:docMk/>
          <pc:sldMk cId="765093485" sldId="339"/>
        </pc:sldMkLst>
        <pc:spChg chg="add mod">
          <ac:chgData name="Kevin Latham" userId="f3c188aa-3d16-4f61-ab7a-6402631259d3" providerId="ADAL" clId="{0EC16F63-3D99-4B5F-AFDA-75AC9AEE573E}" dt="2020-07-01T14:37:11.998" v="317"/>
          <ac:spMkLst>
            <pc:docMk/>
            <pc:sldMk cId="765093485" sldId="339"/>
            <ac:spMk id="15" creationId="{B4D9146B-9509-47A7-B9EF-DC26BBFC8775}"/>
          </ac:spMkLst>
        </pc:spChg>
        <pc:spChg chg="add mod">
          <ac:chgData name="Kevin Latham" userId="f3c188aa-3d16-4f61-ab7a-6402631259d3" providerId="ADAL" clId="{0EC16F63-3D99-4B5F-AFDA-75AC9AEE573E}" dt="2020-07-01T14:37:11.998" v="317"/>
          <ac:spMkLst>
            <pc:docMk/>
            <pc:sldMk cId="765093485" sldId="339"/>
            <ac:spMk id="17" creationId="{1E4C1E35-A0BD-48DF-B897-C70DC1A3708F}"/>
          </ac:spMkLst>
        </pc:spChg>
        <pc:grpChg chg="add del mod">
          <ac:chgData name="Kevin Latham" userId="f3c188aa-3d16-4f61-ab7a-6402631259d3" providerId="ADAL" clId="{0EC16F63-3D99-4B5F-AFDA-75AC9AEE573E}" dt="2020-07-01T14:37:53.056" v="326" actId="478"/>
          <ac:grpSpMkLst>
            <pc:docMk/>
            <pc:sldMk cId="765093485" sldId="339"/>
            <ac:grpSpMk id="11" creationId="{738AD762-7D1A-4FDE-BE2E-51F4B8E2D200}"/>
          </ac:grpSpMkLst>
        </pc:grpChg>
        <pc:grpChg chg="add mod">
          <ac:chgData name="Kevin Latham" userId="f3c188aa-3d16-4f61-ab7a-6402631259d3" providerId="ADAL" clId="{0EC16F63-3D99-4B5F-AFDA-75AC9AEE573E}" dt="2020-07-01T14:37:11.998" v="317"/>
          <ac:grpSpMkLst>
            <pc:docMk/>
            <pc:sldMk cId="765093485" sldId="339"/>
            <ac:grpSpMk id="13" creationId="{BAC3BB27-D48A-4715-846A-2023BFEAA5CC}"/>
          </ac:grpSpMkLst>
        </pc:grpChg>
        <pc:grpChg chg="add mod">
          <ac:chgData name="Kevin Latham" userId="f3c188aa-3d16-4f61-ab7a-6402631259d3" providerId="ADAL" clId="{0EC16F63-3D99-4B5F-AFDA-75AC9AEE573E}" dt="2020-07-01T14:37:11.998" v="317"/>
          <ac:grpSpMkLst>
            <pc:docMk/>
            <pc:sldMk cId="765093485" sldId="339"/>
            <ac:grpSpMk id="14" creationId="{D8D4BAAA-981E-46E9-8A1E-898766662E02}"/>
          </ac:grpSpMkLst>
        </pc:grpChg>
        <pc:picChg chg="del">
          <ac:chgData name="Kevin Latham" userId="f3c188aa-3d16-4f61-ab7a-6402631259d3" providerId="ADAL" clId="{0EC16F63-3D99-4B5F-AFDA-75AC9AEE573E}" dt="2020-07-01T14:13:29.293" v="1" actId="478"/>
          <ac:picMkLst>
            <pc:docMk/>
            <pc:sldMk cId="765093485" sldId="339"/>
            <ac:picMk id="2" creationId="{00000000-0000-0000-0000-000000000000}"/>
          </ac:picMkLst>
        </pc:picChg>
        <pc:picChg chg="mod">
          <ac:chgData name="Kevin Latham" userId="f3c188aa-3d16-4f61-ab7a-6402631259d3" providerId="ADAL" clId="{0EC16F63-3D99-4B5F-AFDA-75AC9AEE573E}" dt="2020-07-01T14:48:25.330" v="332" actId="1076"/>
          <ac:picMkLst>
            <pc:docMk/>
            <pc:sldMk cId="765093485" sldId="339"/>
            <ac:picMk id="4" creationId="{00000000-0000-0000-0000-000000000000}"/>
          </ac:picMkLst>
        </pc:picChg>
        <pc:picChg chg="mod">
          <ac:chgData name="Kevin Latham" userId="f3c188aa-3d16-4f61-ab7a-6402631259d3" providerId="ADAL" clId="{0EC16F63-3D99-4B5F-AFDA-75AC9AEE573E}" dt="2020-07-01T14:50:41.886" v="352" actId="1076"/>
          <ac:picMkLst>
            <pc:docMk/>
            <pc:sldMk cId="765093485" sldId="339"/>
            <ac:picMk id="5" creationId="{00000000-0000-0000-0000-000000000000}"/>
          </ac:picMkLst>
        </pc:picChg>
        <pc:picChg chg="mod">
          <ac:chgData name="Kevin Latham" userId="f3c188aa-3d16-4f61-ab7a-6402631259d3" providerId="ADAL" clId="{0EC16F63-3D99-4B5F-AFDA-75AC9AEE573E}" dt="2020-07-01T14:50:43.646" v="353" actId="1076"/>
          <ac:picMkLst>
            <pc:docMk/>
            <pc:sldMk cId="765093485" sldId="339"/>
            <ac:picMk id="6" creationId="{00000000-0000-0000-0000-000000000000}"/>
          </ac:picMkLst>
        </pc:picChg>
        <pc:picChg chg="del mod">
          <ac:chgData name="Kevin Latham" userId="f3c188aa-3d16-4f61-ab7a-6402631259d3" providerId="ADAL" clId="{0EC16F63-3D99-4B5F-AFDA-75AC9AEE573E}" dt="2020-07-01T14:13:31.371" v="3" actId="478"/>
          <ac:picMkLst>
            <pc:docMk/>
            <pc:sldMk cId="765093485" sldId="339"/>
            <ac:picMk id="7" creationId="{00000000-0000-0000-0000-000000000000}"/>
          </ac:picMkLst>
        </pc:picChg>
        <pc:picChg chg="add del mod">
          <ac:chgData name="Kevin Latham" userId="f3c188aa-3d16-4f61-ab7a-6402631259d3" providerId="ADAL" clId="{0EC16F63-3D99-4B5F-AFDA-75AC9AEE573E}" dt="2020-07-01T14:49:01.456" v="344" actId="478"/>
          <ac:picMkLst>
            <pc:docMk/>
            <pc:sldMk cId="765093485" sldId="339"/>
            <ac:picMk id="9" creationId="{9CFDF4DB-3AB9-440C-9868-0148A2169A10}"/>
          </ac:picMkLst>
        </pc:picChg>
        <pc:picChg chg="add del mod">
          <ac:chgData name="Kevin Latham" userId="f3c188aa-3d16-4f61-ab7a-6402631259d3" providerId="ADAL" clId="{0EC16F63-3D99-4B5F-AFDA-75AC9AEE573E}" dt="2020-07-01T14:30:26.036" v="316" actId="931"/>
          <ac:picMkLst>
            <pc:docMk/>
            <pc:sldMk cId="765093485" sldId="339"/>
            <ac:picMk id="10" creationId="{68DD262F-B4D1-45D9-8BE9-DCFC06CD2647}"/>
          </ac:picMkLst>
        </pc:picChg>
        <pc:picChg chg="add mod">
          <ac:chgData name="Kevin Latham" userId="f3c188aa-3d16-4f61-ab7a-6402631259d3" providerId="ADAL" clId="{0EC16F63-3D99-4B5F-AFDA-75AC9AEE573E}" dt="2020-07-01T14:37:11.998" v="317"/>
          <ac:picMkLst>
            <pc:docMk/>
            <pc:sldMk cId="765093485" sldId="339"/>
            <ac:picMk id="12" creationId="{B685D65B-F9B7-45AC-B997-7EFBAA4551F7}"/>
          </ac:picMkLst>
        </pc:picChg>
        <pc:picChg chg="add mod">
          <ac:chgData name="Kevin Latham" userId="f3c188aa-3d16-4f61-ab7a-6402631259d3" providerId="ADAL" clId="{0EC16F63-3D99-4B5F-AFDA-75AC9AEE573E}" dt="2020-07-01T14:37:11.998" v="317"/>
          <ac:picMkLst>
            <pc:docMk/>
            <pc:sldMk cId="765093485" sldId="339"/>
            <ac:picMk id="16" creationId="{DB6178E8-82B0-48CA-9074-81F768E89461}"/>
          </ac:picMkLst>
        </pc:picChg>
        <pc:picChg chg="add mod">
          <ac:chgData name="Kevin Latham" userId="f3c188aa-3d16-4f61-ab7a-6402631259d3" providerId="ADAL" clId="{0EC16F63-3D99-4B5F-AFDA-75AC9AEE573E}" dt="2020-07-01T14:48:51.618" v="340" actId="1076"/>
          <ac:picMkLst>
            <pc:docMk/>
            <pc:sldMk cId="765093485" sldId="339"/>
            <ac:picMk id="18" creationId="{63B79B4D-B958-4515-B4CC-E8D9C0E27680}"/>
          </ac:picMkLst>
        </pc:picChg>
        <pc:picChg chg="add mod">
          <ac:chgData name="Kevin Latham" userId="f3c188aa-3d16-4f61-ab7a-6402631259d3" providerId="ADAL" clId="{0EC16F63-3D99-4B5F-AFDA-75AC9AEE573E}" dt="2020-07-01T14:50:54.310" v="355" actId="1076"/>
          <ac:picMkLst>
            <pc:docMk/>
            <pc:sldMk cId="765093485" sldId="339"/>
            <ac:picMk id="20" creationId="{EF382A4C-9558-4B66-AAEE-0B508E50425A}"/>
          </ac:picMkLst>
        </pc:picChg>
        <pc:picChg chg="add mod">
          <ac:chgData name="Kevin Latham" userId="f3c188aa-3d16-4f61-ab7a-6402631259d3" providerId="ADAL" clId="{0EC16F63-3D99-4B5F-AFDA-75AC9AEE573E}" dt="2020-07-01T14:50:39.919" v="351" actId="1076"/>
          <ac:picMkLst>
            <pc:docMk/>
            <pc:sldMk cId="765093485" sldId="339"/>
            <ac:picMk id="1026" creationId="{470BFF23-AD11-4E9B-A6DE-47B556442A58}"/>
          </ac:picMkLst>
        </pc:picChg>
      </pc:sldChg>
      <pc:sldChg chg="addSp delSp modSp new mod">
        <pc:chgData name="Kevin Latham" userId="f3c188aa-3d16-4f61-ab7a-6402631259d3" providerId="ADAL" clId="{0EC16F63-3D99-4B5F-AFDA-75AC9AEE573E}" dt="2020-07-01T14:29:35.264" v="309" actId="478"/>
        <pc:sldMkLst>
          <pc:docMk/>
          <pc:sldMk cId="1718309586" sldId="340"/>
        </pc:sldMkLst>
        <pc:spChg chg="mod">
          <ac:chgData name="Kevin Latham" userId="f3c188aa-3d16-4f61-ab7a-6402631259d3" providerId="ADAL" clId="{0EC16F63-3D99-4B5F-AFDA-75AC9AEE573E}" dt="2020-07-01T14:15:36.584" v="17" actId="2711"/>
          <ac:spMkLst>
            <pc:docMk/>
            <pc:sldMk cId="1718309586" sldId="340"/>
            <ac:spMk id="2" creationId="{A08D90C6-553A-4839-9357-BEA322DE1CF1}"/>
          </ac:spMkLst>
        </pc:spChg>
        <pc:spChg chg="mod">
          <ac:chgData name="Kevin Latham" userId="f3c188aa-3d16-4f61-ab7a-6402631259d3" providerId="ADAL" clId="{0EC16F63-3D99-4B5F-AFDA-75AC9AEE573E}" dt="2020-07-01T14:27:34.927" v="301" actId="17032"/>
          <ac:spMkLst>
            <pc:docMk/>
            <pc:sldMk cId="1718309586" sldId="340"/>
            <ac:spMk id="3" creationId="{7F286913-DD7A-4320-A30D-09D96447E145}"/>
          </ac:spMkLst>
        </pc:spChg>
        <pc:spChg chg="mod">
          <ac:chgData name="Kevin Latham" userId="f3c188aa-3d16-4f61-ab7a-6402631259d3" providerId="ADAL" clId="{0EC16F63-3D99-4B5F-AFDA-75AC9AEE573E}" dt="2020-07-01T14:28:03.793" v="302" actId="13822"/>
          <ac:spMkLst>
            <pc:docMk/>
            <pc:sldMk cId="1718309586" sldId="340"/>
            <ac:spMk id="4" creationId="{79008E35-DAB4-4A6B-9532-AFE85BF50FE1}"/>
          </ac:spMkLst>
        </pc:spChg>
        <pc:picChg chg="add mod">
          <ac:chgData name="Kevin Latham" userId="f3c188aa-3d16-4f61-ab7a-6402631259d3" providerId="ADAL" clId="{0EC16F63-3D99-4B5F-AFDA-75AC9AEE573E}" dt="2020-07-01T14:15:15.056" v="14"/>
          <ac:picMkLst>
            <pc:docMk/>
            <pc:sldMk cId="1718309586" sldId="340"/>
            <ac:picMk id="5" creationId="{3F9152BE-9039-449D-B528-2E1574BE796A}"/>
          </ac:picMkLst>
        </pc:picChg>
        <pc:picChg chg="add del mod">
          <ac:chgData name="Kevin Latham" userId="f3c188aa-3d16-4f61-ab7a-6402631259d3" providerId="ADAL" clId="{0EC16F63-3D99-4B5F-AFDA-75AC9AEE573E}" dt="2020-07-01T14:29:35.264" v="309" actId="478"/>
          <ac:picMkLst>
            <pc:docMk/>
            <pc:sldMk cId="1718309586" sldId="340"/>
            <ac:picMk id="7" creationId="{627BFB57-3C2C-4F51-AF0D-324482000F75}"/>
          </ac:picMkLst>
        </pc:picChg>
      </pc:sldChg>
    </pc:docChg>
  </pc:docChgLst>
  <pc:docChgLst>
    <pc:chgData name="Tracy Hall" userId="d3631b62-c20c-479c-9ad3-f45cb5b4de46" providerId="ADAL" clId="{6FCFE354-E234-4D44-A092-26307E131304}"/>
    <pc:docChg chg="undo custSel mod addSld delSld modSld sldOrd modNotesMaster">
      <pc:chgData name="Tracy Hall" userId="d3631b62-c20c-479c-9ad3-f45cb5b4de46" providerId="ADAL" clId="{6FCFE354-E234-4D44-A092-26307E131304}" dt="2020-07-01T14:36:56.465" v="3756" actId="2696"/>
      <pc:docMkLst>
        <pc:docMk/>
      </pc:docMkLst>
      <pc:sldChg chg="modSp add mod ord">
        <pc:chgData name="Tracy Hall" userId="d3631b62-c20c-479c-9ad3-f45cb5b4de46" providerId="ADAL" clId="{6FCFE354-E234-4D44-A092-26307E131304}" dt="2020-06-30T20:32:05.049" v="380" actId="122"/>
        <pc:sldMkLst>
          <pc:docMk/>
          <pc:sldMk cId="3638616218" sldId="256"/>
        </pc:sldMkLst>
        <pc:spChg chg="mod">
          <ac:chgData name="Tracy Hall" userId="d3631b62-c20c-479c-9ad3-f45cb5b4de46" providerId="ADAL" clId="{6FCFE354-E234-4D44-A092-26307E131304}" dt="2020-06-30T20:32:05.049" v="380" actId="122"/>
          <ac:spMkLst>
            <pc:docMk/>
            <pc:sldMk cId="3638616218" sldId="256"/>
            <ac:spMk id="3" creationId="{D2A24DFD-0E27-49D8-B7F5-EAA331A2DEAA}"/>
          </ac:spMkLst>
        </pc:spChg>
        <pc:picChg chg="mod">
          <ac:chgData name="Tracy Hall" userId="d3631b62-c20c-479c-9ad3-f45cb5b4de46" providerId="ADAL" clId="{6FCFE354-E234-4D44-A092-26307E131304}" dt="2020-06-30T20:31:39.808" v="374" actId="1076"/>
          <ac:picMkLst>
            <pc:docMk/>
            <pc:sldMk cId="3638616218" sldId="256"/>
            <ac:picMk id="5" creationId="{700C6529-837B-4825-AF24-5F35FD8C73B4}"/>
          </ac:picMkLst>
        </pc:picChg>
      </pc:sldChg>
      <pc:sldChg chg="addSp delSp modSp mod modAnim">
        <pc:chgData name="Tracy Hall" userId="d3631b62-c20c-479c-9ad3-f45cb5b4de46" providerId="ADAL" clId="{6FCFE354-E234-4D44-A092-26307E131304}" dt="2020-06-30T21:06:11.516" v="922" actId="20577"/>
        <pc:sldMkLst>
          <pc:docMk/>
          <pc:sldMk cId="3209807947" sldId="257"/>
        </pc:sldMkLst>
        <pc:spChg chg="add mod">
          <ac:chgData name="Tracy Hall" userId="d3631b62-c20c-479c-9ad3-f45cb5b4de46" providerId="ADAL" clId="{6FCFE354-E234-4D44-A092-26307E131304}" dt="2020-06-30T20:09:08.524" v="144" actId="255"/>
          <ac:spMkLst>
            <pc:docMk/>
            <pc:sldMk cId="3209807947" sldId="257"/>
            <ac:spMk id="3" creationId="{26609C8E-2BE9-48C7-AFF6-2090FE1841A2}"/>
          </ac:spMkLst>
        </pc:spChg>
        <pc:spChg chg="add mod">
          <ac:chgData name="Tracy Hall" userId="d3631b62-c20c-479c-9ad3-f45cb5b4de46" providerId="ADAL" clId="{6FCFE354-E234-4D44-A092-26307E131304}" dt="2020-06-30T21:06:11.516" v="922" actId="20577"/>
          <ac:spMkLst>
            <pc:docMk/>
            <pc:sldMk cId="3209807947" sldId="257"/>
            <ac:spMk id="4" creationId="{8275F1E8-598B-4A33-B09C-402BA299E2FD}"/>
          </ac:spMkLst>
        </pc:spChg>
        <pc:grpChg chg="add del mod">
          <ac:chgData name="Tracy Hall" userId="d3631b62-c20c-479c-9ad3-f45cb5b4de46" providerId="ADAL" clId="{6FCFE354-E234-4D44-A092-26307E131304}" dt="2020-06-30T20:36:49.586" v="440" actId="165"/>
          <ac:grpSpMkLst>
            <pc:docMk/>
            <pc:sldMk cId="3209807947" sldId="257"/>
            <ac:grpSpMk id="5" creationId="{8E09E5DC-AD45-45B8-8655-A0189C13DCF3}"/>
          </ac:grpSpMkLst>
        </pc:grpChg>
        <pc:picChg chg="add mod">
          <ac:chgData name="Tracy Hall" userId="d3631b62-c20c-479c-9ad3-f45cb5b4de46" providerId="ADAL" clId="{6FCFE354-E234-4D44-A092-26307E131304}" dt="2020-06-30T20:07:43.382" v="129"/>
          <ac:picMkLst>
            <pc:docMk/>
            <pc:sldMk cId="3209807947" sldId="257"/>
            <ac:picMk id="2" creationId="{F96355B4-6D94-4183-89DE-7FCF6B141368}"/>
          </ac:picMkLst>
        </pc:picChg>
        <pc:picChg chg="mod topLvl">
          <ac:chgData name="Tracy Hall" userId="d3631b62-c20c-479c-9ad3-f45cb5b4de46" providerId="ADAL" clId="{6FCFE354-E234-4D44-A092-26307E131304}" dt="2020-06-30T20:37:01.514" v="443" actId="1076"/>
          <ac:picMkLst>
            <pc:docMk/>
            <pc:sldMk cId="3209807947" sldId="257"/>
            <ac:picMk id="6" creationId="{DF7561D4-C65B-48B8-A3FD-F3E728F22FD5}"/>
          </ac:picMkLst>
        </pc:picChg>
        <pc:picChg chg="mod topLvl">
          <ac:chgData name="Tracy Hall" userId="d3631b62-c20c-479c-9ad3-f45cb5b4de46" providerId="ADAL" clId="{6FCFE354-E234-4D44-A092-26307E131304}" dt="2020-06-30T20:36:57.767" v="442" actId="1076"/>
          <ac:picMkLst>
            <pc:docMk/>
            <pc:sldMk cId="3209807947" sldId="257"/>
            <ac:picMk id="7" creationId="{FD1D0976-E8F4-4C62-A936-76B495239923}"/>
          </ac:picMkLst>
        </pc:picChg>
        <pc:picChg chg="mod topLvl">
          <ac:chgData name="Tracy Hall" userId="d3631b62-c20c-479c-9ad3-f45cb5b4de46" providerId="ADAL" clId="{6FCFE354-E234-4D44-A092-26307E131304}" dt="2020-06-30T20:36:54.239" v="441" actId="1076"/>
          <ac:picMkLst>
            <pc:docMk/>
            <pc:sldMk cId="3209807947" sldId="257"/>
            <ac:picMk id="8" creationId="{31259E54-FAF0-4BD6-BA12-6C776E8F86AB}"/>
          </ac:picMkLst>
        </pc:picChg>
        <pc:picChg chg="mod topLvl">
          <ac:chgData name="Tracy Hall" userId="d3631b62-c20c-479c-9ad3-f45cb5b4de46" providerId="ADAL" clId="{6FCFE354-E234-4D44-A092-26307E131304}" dt="2020-06-30T20:37:06.609" v="444" actId="1076"/>
          <ac:picMkLst>
            <pc:docMk/>
            <pc:sldMk cId="3209807947" sldId="257"/>
            <ac:picMk id="9" creationId="{8C28A29F-CFDF-4E92-9F3B-EBA3D59EE638}"/>
          </ac:picMkLst>
        </pc:picChg>
      </pc:sldChg>
      <pc:sldChg chg="modSp add del mod">
        <pc:chgData name="Tracy Hall" userId="d3631b62-c20c-479c-9ad3-f45cb5b4de46" providerId="ADAL" clId="{6FCFE354-E234-4D44-A092-26307E131304}" dt="2020-06-30T20:32:29.338" v="385" actId="14100"/>
        <pc:sldMkLst>
          <pc:docMk/>
          <pc:sldMk cId="1782226391" sldId="258"/>
        </pc:sldMkLst>
        <pc:spChg chg="mod">
          <ac:chgData name="Tracy Hall" userId="d3631b62-c20c-479c-9ad3-f45cb5b4de46" providerId="ADAL" clId="{6FCFE354-E234-4D44-A092-26307E131304}" dt="2020-06-30T20:32:29.338" v="385" actId="14100"/>
          <ac:spMkLst>
            <pc:docMk/>
            <pc:sldMk cId="1782226391" sldId="258"/>
            <ac:spMk id="2" creationId="{669C556A-3731-4B67-A3BF-1C56B58CB18E}"/>
          </ac:spMkLst>
        </pc:spChg>
      </pc:sldChg>
      <pc:sldChg chg="delSp modSp mod ord modAnim modNotes">
        <pc:chgData name="Tracy Hall" userId="d3631b62-c20c-479c-9ad3-f45cb5b4de46" providerId="ADAL" clId="{6FCFE354-E234-4D44-A092-26307E131304}" dt="2020-06-30T21:09:29.410" v="1347" actId="478"/>
        <pc:sldMkLst>
          <pc:docMk/>
          <pc:sldMk cId="2414971868" sldId="260"/>
        </pc:sldMkLst>
        <pc:spChg chg="mod">
          <ac:chgData name="Tracy Hall" userId="d3631b62-c20c-479c-9ad3-f45cb5b4de46" providerId="ADAL" clId="{6FCFE354-E234-4D44-A092-26307E131304}" dt="2020-06-30T20:08:57.069" v="143" actId="2711"/>
          <ac:spMkLst>
            <pc:docMk/>
            <pc:sldMk cId="2414971868" sldId="260"/>
            <ac:spMk id="3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35:33.223" v="431" actId="1076"/>
          <ac:spMkLst>
            <pc:docMk/>
            <pc:sldMk cId="2414971868" sldId="260"/>
            <ac:spMk id="9" creationId="{00000000-0000-0000-0000-000000000000}"/>
          </ac:spMkLst>
        </pc:spChg>
        <pc:picChg chg="del">
          <ac:chgData name="Tracy Hall" userId="d3631b62-c20c-479c-9ad3-f45cb5b4de46" providerId="ADAL" clId="{6FCFE354-E234-4D44-A092-26307E131304}" dt="2020-06-30T21:09:29.410" v="1347" actId="478"/>
          <ac:picMkLst>
            <pc:docMk/>
            <pc:sldMk cId="2414971868" sldId="260"/>
            <ac:picMk id="6" creationId="{8C32BD6B-B2AF-427E-A0DD-4C9E091BCEF1}"/>
          </ac:picMkLst>
        </pc:picChg>
      </pc:sldChg>
      <pc:sldChg chg="add del">
        <pc:chgData name="Tracy Hall" userId="d3631b62-c20c-479c-9ad3-f45cb5b4de46" providerId="ADAL" clId="{6FCFE354-E234-4D44-A092-26307E131304}" dt="2020-06-30T20:32:34.531" v="386" actId="47"/>
        <pc:sldMkLst>
          <pc:docMk/>
          <pc:sldMk cId="1431845740" sldId="262"/>
        </pc:sldMkLst>
      </pc:sldChg>
      <pc:sldChg chg="modSp mod">
        <pc:chgData name="Tracy Hall" userId="d3631b62-c20c-479c-9ad3-f45cb5b4de46" providerId="ADAL" clId="{6FCFE354-E234-4D44-A092-26307E131304}" dt="2020-06-30T22:33:52.566" v="3624" actId="20577"/>
        <pc:sldMkLst>
          <pc:docMk/>
          <pc:sldMk cId="3341015122" sldId="263"/>
        </pc:sldMkLst>
        <pc:spChg chg="mod">
          <ac:chgData name="Tracy Hall" userId="d3631b62-c20c-479c-9ad3-f45cb5b4de46" providerId="ADAL" clId="{6FCFE354-E234-4D44-A092-26307E131304}" dt="2020-06-30T22:33:52.566" v="3624" actId="20577"/>
          <ac:spMkLst>
            <pc:docMk/>
            <pc:sldMk cId="3341015122" sldId="263"/>
            <ac:spMk id="2" creationId="{00000000-0000-0000-0000-000000000000}"/>
          </ac:spMkLst>
        </pc:spChg>
      </pc:sldChg>
      <pc:sldChg chg="del">
        <pc:chgData name="Tracy Hall" userId="d3631b62-c20c-479c-9ad3-f45cb5b4de46" providerId="ADAL" clId="{6FCFE354-E234-4D44-A092-26307E131304}" dt="2020-06-30T21:10:43.493" v="1377" actId="47"/>
        <pc:sldMkLst>
          <pc:docMk/>
          <pc:sldMk cId="1587672787" sldId="265"/>
        </pc:sldMkLst>
      </pc:sldChg>
      <pc:sldChg chg="modSp del">
        <pc:chgData name="Tracy Hall" userId="d3631b62-c20c-479c-9ad3-f45cb5b4de46" providerId="ADAL" clId="{6FCFE354-E234-4D44-A092-26307E131304}" dt="2020-06-30T22:01:22.460" v="2667" actId="47"/>
        <pc:sldMkLst>
          <pc:docMk/>
          <pc:sldMk cId="586834930" sldId="268"/>
        </pc:sldMkLst>
        <pc:spChg chg="mod">
          <ac:chgData name="Tracy Hall" userId="d3631b62-c20c-479c-9ad3-f45cb5b4de46" providerId="ADAL" clId="{6FCFE354-E234-4D44-A092-26307E131304}" dt="2020-06-30T20:27:17.468" v="363"/>
          <ac:spMkLst>
            <pc:docMk/>
            <pc:sldMk cId="586834930" sldId="268"/>
            <ac:spMk id="29" creationId="{00000000-0000-0000-0000-000000000000}"/>
          </ac:spMkLst>
        </pc:spChg>
      </pc:sldChg>
      <pc:sldChg chg="modSp del">
        <pc:chgData name="Tracy Hall" userId="d3631b62-c20c-479c-9ad3-f45cb5b4de46" providerId="ADAL" clId="{6FCFE354-E234-4D44-A092-26307E131304}" dt="2020-06-30T22:10:28" v="2992" actId="47"/>
        <pc:sldMkLst>
          <pc:docMk/>
          <pc:sldMk cId="1661629707" sldId="269"/>
        </pc:sldMkLst>
        <pc:spChg chg="mod">
          <ac:chgData name="Tracy Hall" userId="d3631b62-c20c-479c-9ad3-f45cb5b4de46" providerId="ADAL" clId="{6FCFE354-E234-4D44-A092-26307E131304}" dt="2020-06-30T20:27:17.468" v="363"/>
          <ac:spMkLst>
            <pc:docMk/>
            <pc:sldMk cId="1661629707" sldId="269"/>
            <ac:spMk id="2" creationId="{00000000-0000-0000-0000-000000000000}"/>
          </ac:spMkLst>
        </pc:spChg>
      </pc:sldChg>
      <pc:sldChg chg="modSp del">
        <pc:chgData name="Tracy Hall" userId="d3631b62-c20c-479c-9ad3-f45cb5b4de46" providerId="ADAL" clId="{6FCFE354-E234-4D44-A092-26307E131304}" dt="2020-06-30T22:10:29.500" v="2994" actId="47"/>
        <pc:sldMkLst>
          <pc:docMk/>
          <pc:sldMk cId="3162211132" sldId="271"/>
        </pc:sldMkLst>
        <pc:spChg chg="mod">
          <ac:chgData name="Tracy Hall" userId="d3631b62-c20c-479c-9ad3-f45cb5b4de46" providerId="ADAL" clId="{6FCFE354-E234-4D44-A092-26307E131304}" dt="2020-06-30T20:27:17.468" v="363"/>
          <ac:spMkLst>
            <pc:docMk/>
            <pc:sldMk cId="3162211132" sldId="271"/>
            <ac:spMk id="2" creationId="{00000000-0000-0000-0000-000000000000}"/>
          </ac:spMkLst>
        </pc:spChg>
      </pc:sldChg>
      <pc:sldChg chg="modSp del">
        <pc:chgData name="Tracy Hall" userId="d3631b62-c20c-479c-9ad3-f45cb5b4de46" providerId="ADAL" clId="{6FCFE354-E234-4D44-A092-26307E131304}" dt="2020-06-30T22:10:28.673" v="2993" actId="47"/>
        <pc:sldMkLst>
          <pc:docMk/>
          <pc:sldMk cId="4247276208" sldId="273"/>
        </pc:sldMkLst>
        <pc:spChg chg="mod">
          <ac:chgData name="Tracy Hall" userId="d3631b62-c20c-479c-9ad3-f45cb5b4de46" providerId="ADAL" clId="{6FCFE354-E234-4D44-A092-26307E131304}" dt="2020-06-30T20:27:17.468" v="363"/>
          <ac:spMkLst>
            <pc:docMk/>
            <pc:sldMk cId="4247276208" sldId="273"/>
            <ac:spMk id="2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27:17.468" v="363"/>
          <ac:spMkLst>
            <pc:docMk/>
            <pc:sldMk cId="4247276208" sldId="273"/>
            <ac:spMk id="3" creationId="{00000000-0000-0000-0000-000000000000}"/>
          </ac:spMkLst>
        </pc:spChg>
      </pc:sldChg>
      <pc:sldChg chg="modSp add del mod">
        <pc:chgData name="Tracy Hall" userId="d3631b62-c20c-479c-9ad3-f45cb5b4de46" providerId="ADAL" clId="{6FCFE354-E234-4D44-A092-26307E131304}" dt="2020-06-30T20:32:55.356" v="388" actId="14100"/>
        <pc:sldMkLst>
          <pc:docMk/>
          <pc:sldMk cId="258056826" sldId="274"/>
        </pc:sldMkLst>
        <pc:picChg chg="mod">
          <ac:chgData name="Tracy Hall" userId="d3631b62-c20c-479c-9ad3-f45cb5b4de46" providerId="ADAL" clId="{6FCFE354-E234-4D44-A092-26307E131304}" dt="2020-06-30T20:32:55.356" v="388" actId="14100"/>
          <ac:picMkLst>
            <pc:docMk/>
            <pc:sldMk cId="258056826" sldId="274"/>
            <ac:picMk id="5" creationId="{07226019-3A15-4D1F-BD67-3B3FAA0EBD21}"/>
          </ac:picMkLst>
        </pc:picChg>
      </pc:sldChg>
      <pc:sldChg chg="del">
        <pc:chgData name="Tracy Hall" userId="d3631b62-c20c-479c-9ad3-f45cb5b4de46" providerId="ADAL" clId="{6FCFE354-E234-4D44-A092-26307E131304}" dt="2020-06-30T22:10:24.070" v="2988" actId="47"/>
        <pc:sldMkLst>
          <pc:docMk/>
          <pc:sldMk cId="1617427661" sldId="278"/>
        </pc:sldMkLst>
      </pc:sldChg>
      <pc:sldChg chg="modSp del">
        <pc:chgData name="Tracy Hall" userId="d3631b62-c20c-479c-9ad3-f45cb5b4de46" providerId="ADAL" clId="{6FCFE354-E234-4D44-A092-26307E131304}" dt="2020-06-30T22:10:25.197" v="2989" actId="47"/>
        <pc:sldMkLst>
          <pc:docMk/>
          <pc:sldMk cId="2572091262" sldId="279"/>
        </pc:sldMkLst>
        <pc:spChg chg="mod">
          <ac:chgData name="Tracy Hall" userId="d3631b62-c20c-479c-9ad3-f45cb5b4de46" providerId="ADAL" clId="{6FCFE354-E234-4D44-A092-26307E131304}" dt="2020-06-30T20:27:17.468" v="363"/>
          <ac:spMkLst>
            <pc:docMk/>
            <pc:sldMk cId="2572091262" sldId="279"/>
            <ac:spMk id="2" creationId="{00000000-0000-0000-0000-000000000000}"/>
          </ac:spMkLst>
        </pc:spChg>
      </pc:sldChg>
      <pc:sldChg chg="modSp del">
        <pc:chgData name="Tracy Hall" userId="d3631b62-c20c-479c-9ad3-f45cb5b4de46" providerId="ADAL" clId="{6FCFE354-E234-4D44-A092-26307E131304}" dt="2020-06-30T22:10:21.046" v="2986" actId="47"/>
        <pc:sldMkLst>
          <pc:docMk/>
          <pc:sldMk cId="3109514229" sldId="280"/>
        </pc:sldMkLst>
        <pc:spChg chg="mod">
          <ac:chgData name="Tracy Hall" userId="d3631b62-c20c-479c-9ad3-f45cb5b4de46" providerId="ADAL" clId="{6FCFE354-E234-4D44-A092-26307E131304}" dt="2020-06-30T20:27:17.468" v="363"/>
          <ac:spMkLst>
            <pc:docMk/>
            <pc:sldMk cId="3109514229" sldId="280"/>
            <ac:spMk id="2" creationId="{00000000-0000-0000-0000-000000000000}"/>
          </ac:spMkLst>
        </pc:spChg>
      </pc:sldChg>
      <pc:sldChg chg="del">
        <pc:chgData name="Tracy Hall" userId="d3631b62-c20c-479c-9ad3-f45cb5b4de46" providerId="ADAL" clId="{6FCFE354-E234-4D44-A092-26307E131304}" dt="2020-06-30T21:10:41.310" v="1376" actId="47"/>
        <pc:sldMkLst>
          <pc:docMk/>
          <pc:sldMk cId="3011891274" sldId="297"/>
        </pc:sldMkLst>
      </pc:sldChg>
      <pc:sldChg chg="del">
        <pc:chgData name="Tracy Hall" userId="d3631b62-c20c-479c-9ad3-f45cb5b4de46" providerId="ADAL" clId="{6FCFE354-E234-4D44-A092-26307E131304}" dt="2020-06-30T22:10:18.728" v="2985" actId="47"/>
        <pc:sldMkLst>
          <pc:docMk/>
          <pc:sldMk cId="2129133787" sldId="298"/>
        </pc:sldMkLst>
      </pc:sldChg>
      <pc:sldChg chg="del">
        <pc:chgData name="Tracy Hall" userId="d3631b62-c20c-479c-9ad3-f45cb5b4de46" providerId="ADAL" clId="{6FCFE354-E234-4D44-A092-26307E131304}" dt="2020-06-30T22:10:26.314" v="2990" actId="47"/>
        <pc:sldMkLst>
          <pc:docMk/>
          <pc:sldMk cId="300126395" sldId="299"/>
        </pc:sldMkLst>
      </pc:sldChg>
      <pc:sldChg chg="modSp del">
        <pc:chgData name="Tracy Hall" userId="d3631b62-c20c-479c-9ad3-f45cb5b4de46" providerId="ADAL" clId="{6FCFE354-E234-4D44-A092-26307E131304}" dt="2020-06-30T22:10:27.304" v="2991" actId="47"/>
        <pc:sldMkLst>
          <pc:docMk/>
          <pc:sldMk cId="2660782869" sldId="301"/>
        </pc:sldMkLst>
        <pc:spChg chg="mod">
          <ac:chgData name="Tracy Hall" userId="d3631b62-c20c-479c-9ad3-f45cb5b4de46" providerId="ADAL" clId="{6FCFE354-E234-4D44-A092-26307E131304}" dt="2020-06-30T20:27:17.468" v="363"/>
          <ac:spMkLst>
            <pc:docMk/>
            <pc:sldMk cId="2660782869" sldId="301"/>
            <ac:spMk id="2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27:17.468" v="363"/>
          <ac:spMkLst>
            <pc:docMk/>
            <pc:sldMk cId="2660782869" sldId="301"/>
            <ac:spMk id="3" creationId="{00000000-0000-0000-0000-000000000000}"/>
          </ac:spMkLst>
        </pc:spChg>
      </pc:sldChg>
      <pc:sldChg chg="add">
        <pc:chgData name="Tracy Hall" userId="d3631b62-c20c-479c-9ad3-f45cb5b4de46" providerId="ADAL" clId="{6FCFE354-E234-4D44-A092-26307E131304}" dt="2020-06-30T21:52:40.908" v="2448"/>
        <pc:sldMkLst>
          <pc:docMk/>
          <pc:sldMk cId="497734524" sldId="303"/>
        </pc:sldMkLst>
      </pc:sldChg>
      <pc:sldChg chg="modSp del mod ord">
        <pc:chgData name="Tracy Hall" userId="d3631b62-c20c-479c-9ad3-f45cb5b4de46" providerId="ADAL" clId="{6FCFE354-E234-4D44-A092-26307E131304}" dt="2020-06-30T21:52:27.742" v="2447" actId="2696"/>
        <pc:sldMkLst>
          <pc:docMk/>
          <pc:sldMk cId="3537444689" sldId="303"/>
        </pc:sldMkLst>
        <pc:graphicFrameChg chg="mod">
          <ac:chgData name="Tracy Hall" userId="d3631b62-c20c-479c-9ad3-f45cb5b4de46" providerId="ADAL" clId="{6FCFE354-E234-4D44-A092-26307E131304}" dt="2020-06-30T21:47:02.918" v="2270" actId="1038"/>
          <ac:graphicFrameMkLst>
            <pc:docMk/>
            <pc:sldMk cId="3537444689" sldId="303"/>
            <ac:graphicFrameMk id="6" creationId="{00000000-0000-0000-0000-000000000000}"/>
          </ac:graphicFrameMkLst>
        </pc:graphicFrameChg>
      </pc:sldChg>
      <pc:sldChg chg="addSp delSp modSp mod ord setBg">
        <pc:chgData name="Tracy Hall" userId="d3631b62-c20c-479c-9ad3-f45cb5b4de46" providerId="ADAL" clId="{6FCFE354-E234-4D44-A092-26307E131304}" dt="2020-06-30T20:51:34.865" v="477"/>
        <pc:sldMkLst>
          <pc:docMk/>
          <pc:sldMk cId="72273033" sldId="304"/>
        </pc:sldMkLst>
        <pc:spChg chg="mod">
          <ac:chgData name="Tracy Hall" userId="d3631b62-c20c-479c-9ad3-f45cb5b4de46" providerId="ADAL" clId="{6FCFE354-E234-4D44-A092-26307E131304}" dt="2020-06-30T20:18:43.483" v="357" actId="26606"/>
          <ac:spMkLst>
            <pc:docMk/>
            <pc:sldMk cId="72273033" sldId="304"/>
            <ac:spMk id="4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18:43.483" v="357" actId="26606"/>
          <ac:spMkLst>
            <pc:docMk/>
            <pc:sldMk cId="72273033" sldId="304"/>
            <ac:spMk id="5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18:43.483" v="357" actId="26606"/>
          <ac:spMkLst>
            <pc:docMk/>
            <pc:sldMk cId="72273033" sldId="304"/>
            <ac:spMk id="6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18:43.483" v="357" actId="26606"/>
          <ac:spMkLst>
            <pc:docMk/>
            <pc:sldMk cId="72273033" sldId="304"/>
            <ac:spMk id="10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18:43.483" v="357" actId="26606"/>
          <ac:spMkLst>
            <pc:docMk/>
            <pc:sldMk cId="72273033" sldId="304"/>
            <ac:spMk id="11" creationId="{00000000-0000-0000-0000-000000000000}"/>
          </ac:spMkLst>
        </pc:spChg>
        <pc:spChg chg="add del">
          <ac:chgData name="Tracy Hall" userId="d3631b62-c20c-479c-9ad3-f45cb5b4de46" providerId="ADAL" clId="{6FCFE354-E234-4D44-A092-26307E131304}" dt="2020-06-30T20:18:43.483" v="357" actId="26606"/>
          <ac:spMkLst>
            <pc:docMk/>
            <pc:sldMk cId="72273033" sldId="304"/>
            <ac:spMk id="16" creationId="{9F4444CE-BC8D-4D61-B303-4C05614E62AB}"/>
          </ac:spMkLst>
        </pc:spChg>
        <pc:spChg chg="add del">
          <ac:chgData name="Tracy Hall" userId="d3631b62-c20c-479c-9ad3-f45cb5b4de46" providerId="ADAL" clId="{6FCFE354-E234-4D44-A092-26307E131304}" dt="2020-06-30T20:18:43.483" v="357" actId="26606"/>
          <ac:spMkLst>
            <pc:docMk/>
            <pc:sldMk cId="72273033" sldId="304"/>
            <ac:spMk id="18" creationId="{62423CA5-E2E1-4789-B759-9906C1C94063}"/>
          </ac:spMkLst>
        </pc:spChg>
        <pc:spChg chg="add del">
          <ac:chgData name="Tracy Hall" userId="d3631b62-c20c-479c-9ad3-f45cb5b4de46" providerId="ADAL" clId="{6FCFE354-E234-4D44-A092-26307E131304}" dt="2020-06-30T20:18:43.483" v="357" actId="26606"/>
          <ac:spMkLst>
            <pc:docMk/>
            <pc:sldMk cId="72273033" sldId="304"/>
            <ac:spMk id="20" creationId="{73772B81-181F-48B7-8826-4D9686D15DF5}"/>
          </ac:spMkLst>
        </pc:spChg>
        <pc:spChg chg="add del">
          <ac:chgData name="Tracy Hall" userId="d3631b62-c20c-479c-9ad3-f45cb5b4de46" providerId="ADAL" clId="{6FCFE354-E234-4D44-A092-26307E131304}" dt="2020-06-30T20:18:43.483" v="357" actId="26606"/>
          <ac:spMkLst>
            <pc:docMk/>
            <pc:sldMk cId="72273033" sldId="304"/>
            <ac:spMk id="22" creationId="{B2205F6E-03C6-4E92-877C-E2482F6599AA}"/>
          </ac:spMkLst>
        </pc:spChg>
        <pc:picChg chg="del mod">
          <ac:chgData name="Tracy Hall" userId="d3631b62-c20c-479c-9ad3-f45cb5b4de46" providerId="ADAL" clId="{6FCFE354-E234-4D44-A092-26307E131304}" dt="2020-06-30T20:18:37.840" v="354" actId="478"/>
          <ac:picMkLst>
            <pc:docMk/>
            <pc:sldMk cId="72273033" sldId="304"/>
            <ac:picMk id="2" creationId="{00000000-0000-0000-0000-000000000000}"/>
          </ac:picMkLst>
        </pc:picChg>
        <pc:picChg chg="del mod ord">
          <ac:chgData name="Tracy Hall" userId="d3631b62-c20c-479c-9ad3-f45cb5b4de46" providerId="ADAL" clId="{6FCFE354-E234-4D44-A092-26307E131304}" dt="2020-06-30T20:18:55.284" v="360" actId="478"/>
          <ac:picMkLst>
            <pc:docMk/>
            <pc:sldMk cId="72273033" sldId="304"/>
            <ac:picMk id="7" creationId="{00000000-0000-0000-0000-000000000000}"/>
          </ac:picMkLst>
        </pc:picChg>
        <pc:picChg chg="add del mod">
          <ac:chgData name="Tracy Hall" userId="d3631b62-c20c-479c-9ad3-f45cb5b4de46" providerId="ADAL" clId="{6FCFE354-E234-4D44-A092-26307E131304}" dt="2020-06-30T20:18:47.103" v="358"/>
          <ac:picMkLst>
            <pc:docMk/>
            <pc:sldMk cId="72273033" sldId="304"/>
            <ac:picMk id="9" creationId="{EFB83B13-91C1-4F97-93F6-4982007A8F7D}"/>
          </ac:picMkLst>
        </pc:picChg>
        <pc:picChg chg="add mod">
          <ac:chgData name="Tracy Hall" userId="d3631b62-c20c-479c-9ad3-f45cb5b4de46" providerId="ADAL" clId="{6FCFE354-E234-4D44-A092-26307E131304}" dt="2020-06-30T20:18:56.782" v="361"/>
          <ac:picMkLst>
            <pc:docMk/>
            <pc:sldMk cId="72273033" sldId="304"/>
            <ac:picMk id="14" creationId="{67255049-827B-4EAE-8E0F-291B4C3A1274}"/>
          </ac:picMkLst>
        </pc:picChg>
      </pc:sldChg>
      <pc:sldChg chg="addSp delSp modSp mod">
        <pc:chgData name="Tracy Hall" userId="d3631b62-c20c-479c-9ad3-f45cb5b4de46" providerId="ADAL" clId="{6FCFE354-E234-4D44-A092-26307E131304}" dt="2020-06-30T21:27:54.619" v="1528" actId="14100"/>
        <pc:sldMkLst>
          <pc:docMk/>
          <pc:sldMk cId="2460279965" sldId="305"/>
        </pc:sldMkLst>
        <pc:spChg chg="del">
          <ac:chgData name="Tracy Hall" userId="d3631b62-c20c-479c-9ad3-f45cb5b4de46" providerId="ADAL" clId="{6FCFE354-E234-4D44-A092-26307E131304}" dt="2020-06-30T21:18:35.605" v="1511" actId="478"/>
          <ac:spMkLst>
            <pc:docMk/>
            <pc:sldMk cId="2460279965" sldId="305"/>
            <ac:spMk id="2" creationId="{00000000-0000-0000-0000-000000000000}"/>
          </ac:spMkLst>
        </pc:spChg>
        <pc:spChg chg="add mod">
          <ac:chgData name="Tracy Hall" userId="d3631b62-c20c-479c-9ad3-f45cb5b4de46" providerId="ADAL" clId="{6FCFE354-E234-4D44-A092-26307E131304}" dt="2020-06-30T21:25:02.619" v="1519" actId="20577"/>
          <ac:spMkLst>
            <pc:docMk/>
            <pc:sldMk cId="2460279965" sldId="305"/>
            <ac:spMk id="5" creationId="{E9D9550A-3BA1-4A52-B9DA-11C9A49DCA34}"/>
          </ac:spMkLst>
        </pc:spChg>
        <pc:picChg chg="del mod">
          <ac:chgData name="Tracy Hall" userId="d3631b62-c20c-479c-9ad3-f45cb5b4de46" providerId="ADAL" clId="{6FCFE354-E234-4D44-A092-26307E131304}" dt="2020-06-30T21:18:32.542" v="1510" actId="478"/>
          <ac:picMkLst>
            <pc:docMk/>
            <pc:sldMk cId="2460279965" sldId="305"/>
            <ac:picMk id="4" creationId="{00000000-0000-0000-0000-000000000000}"/>
          </ac:picMkLst>
        </pc:picChg>
        <pc:picChg chg="add mod modCrop">
          <ac:chgData name="Tracy Hall" userId="d3631b62-c20c-479c-9ad3-f45cb5b4de46" providerId="ADAL" clId="{6FCFE354-E234-4D44-A092-26307E131304}" dt="2020-06-30T21:27:54.619" v="1528" actId="14100"/>
          <ac:picMkLst>
            <pc:docMk/>
            <pc:sldMk cId="2460279965" sldId="305"/>
            <ac:picMk id="6" creationId="{B841A6EC-3A91-4930-982D-B49641885DCA}"/>
          </ac:picMkLst>
        </pc:picChg>
      </pc:sldChg>
      <pc:sldChg chg="del">
        <pc:chgData name="Tracy Hall" userId="d3631b62-c20c-479c-9ad3-f45cb5b4de46" providerId="ADAL" clId="{6FCFE354-E234-4D44-A092-26307E131304}" dt="2020-06-30T22:10:22.589" v="2987" actId="47"/>
        <pc:sldMkLst>
          <pc:docMk/>
          <pc:sldMk cId="3530432749" sldId="306"/>
        </pc:sldMkLst>
      </pc:sldChg>
      <pc:sldChg chg="add">
        <pc:chgData name="Tracy Hall" userId="d3631b62-c20c-479c-9ad3-f45cb5b4de46" providerId="ADAL" clId="{6FCFE354-E234-4D44-A092-26307E131304}" dt="2020-06-30T21:52:40.908" v="2448"/>
        <pc:sldMkLst>
          <pc:docMk/>
          <pc:sldMk cId="957277775" sldId="311"/>
        </pc:sldMkLst>
      </pc:sldChg>
      <pc:sldChg chg="del ord">
        <pc:chgData name="Tracy Hall" userId="d3631b62-c20c-479c-9ad3-f45cb5b4de46" providerId="ADAL" clId="{6FCFE354-E234-4D44-A092-26307E131304}" dt="2020-06-30T21:52:27.742" v="2447" actId="2696"/>
        <pc:sldMkLst>
          <pc:docMk/>
          <pc:sldMk cId="1059993982" sldId="311"/>
        </pc:sldMkLst>
      </pc:sldChg>
      <pc:sldChg chg="addSp delSp del mod">
        <pc:chgData name="Tracy Hall" userId="d3631b62-c20c-479c-9ad3-f45cb5b4de46" providerId="ADAL" clId="{6FCFE354-E234-4D44-A092-26307E131304}" dt="2020-06-30T21:45:40.695" v="2254" actId="47"/>
        <pc:sldMkLst>
          <pc:docMk/>
          <pc:sldMk cId="1883087526" sldId="312"/>
        </pc:sldMkLst>
        <pc:graphicFrameChg chg="add del">
          <ac:chgData name="Tracy Hall" userId="d3631b62-c20c-479c-9ad3-f45cb5b4de46" providerId="ADAL" clId="{6FCFE354-E234-4D44-A092-26307E131304}" dt="2020-06-30T21:45:32.355" v="2253" actId="21"/>
          <ac:graphicFrameMkLst>
            <pc:docMk/>
            <pc:sldMk cId="1883087526" sldId="312"/>
            <ac:graphicFrameMk id="6" creationId="{00000000-0000-0000-0000-000000000000}"/>
          </ac:graphicFrameMkLst>
        </pc:graphicFrameChg>
      </pc:sldChg>
      <pc:sldChg chg="modSp add mod">
        <pc:chgData name="Tracy Hall" userId="d3631b62-c20c-479c-9ad3-f45cb5b4de46" providerId="ADAL" clId="{6FCFE354-E234-4D44-A092-26307E131304}" dt="2020-07-01T14:15:35.360" v="3754" actId="27636"/>
        <pc:sldMkLst>
          <pc:docMk/>
          <pc:sldMk cId="1358772" sldId="313"/>
        </pc:sldMkLst>
        <pc:spChg chg="mod">
          <ac:chgData name="Tracy Hall" userId="d3631b62-c20c-479c-9ad3-f45cb5b4de46" providerId="ADAL" clId="{6FCFE354-E234-4D44-A092-26307E131304}" dt="2020-06-30T21:54:27.925" v="2487" actId="403"/>
          <ac:spMkLst>
            <pc:docMk/>
            <pc:sldMk cId="1358772" sldId="313"/>
            <ac:spMk id="2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7-01T14:15:35.360" v="3754" actId="27636"/>
          <ac:spMkLst>
            <pc:docMk/>
            <pc:sldMk cId="1358772" sldId="313"/>
            <ac:spMk id="29" creationId="{00000000-0000-0000-0000-000000000000}"/>
          </ac:spMkLst>
        </pc:spChg>
        <pc:picChg chg="mod">
          <ac:chgData name="Tracy Hall" userId="d3631b62-c20c-479c-9ad3-f45cb5b4de46" providerId="ADAL" clId="{6FCFE354-E234-4D44-A092-26307E131304}" dt="2020-06-30T21:54:49.155" v="2490" actId="1076"/>
          <ac:picMkLst>
            <pc:docMk/>
            <pc:sldMk cId="1358772" sldId="313"/>
            <ac:picMk id="5" creationId="{ED3B808B-2E32-4EA2-9192-96DB7BD44508}"/>
          </ac:picMkLst>
        </pc:picChg>
      </pc:sldChg>
      <pc:sldChg chg="addSp modSp del mod modAnim">
        <pc:chgData name="Tracy Hall" userId="d3631b62-c20c-479c-9ad3-f45cb5b4de46" providerId="ADAL" clId="{6FCFE354-E234-4D44-A092-26307E131304}" dt="2020-06-30T21:54:09.473" v="2482" actId="2696"/>
        <pc:sldMkLst>
          <pc:docMk/>
          <pc:sldMk cId="2019173089" sldId="313"/>
        </pc:sldMkLst>
        <pc:spChg chg="mod">
          <ac:chgData name="Tracy Hall" userId="d3631b62-c20c-479c-9ad3-f45cb5b4de46" providerId="ADAL" clId="{6FCFE354-E234-4D44-A092-26307E131304}" dt="2020-06-30T21:53:51.328" v="2478" actId="20577"/>
          <ac:spMkLst>
            <pc:docMk/>
            <pc:sldMk cId="2019173089" sldId="313"/>
            <ac:spMk id="29" creationId="{00000000-0000-0000-0000-000000000000}"/>
          </ac:spMkLst>
        </pc:spChg>
        <pc:picChg chg="add mod">
          <ac:chgData name="Tracy Hall" userId="d3631b62-c20c-479c-9ad3-f45cb5b4de46" providerId="ADAL" clId="{6FCFE354-E234-4D44-A092-26307E131304}" dt="2020-06-30T21:54:06.208" v="2481" actId="1076"/>
          <ac:picMkLst>
            <pc:docMk/>
            <pc:sldMk cId="2019173089" sldId="313"/>
            <ac:picMk id="5" creationId="{ED3B808B-2E32-4EA2-9192-96DB7BD44508}"/>
          </ac:picMkLst>
        </pc:picChg>
      </pc:sldChg>
      <pc:sldChg chg="del">
        <pc:chgData name="Tracy Hall" userId="d3631b62-c20c-479c-9ad3-f45cb5b4de46" providerId="ADAL" clId="{6FCFE354-E234-4D44-A092-26307E131304}" dt="2020-06-30T22:10:33.383" v="2996" actId="47"/>
        <pc:sldMkLst>
          <pc:docMk/>
          <pc:sldMk cId="3465919046" sldId="315"/>
        </pc:sldMkLst>
      </pc:sldChg>
      <pc:sldChg chg="del">
        <pc:chgData name="Tracy Hall" userId="d3631b62-c20c-479c-9ad3-f45cb5b4de46" providerId="ADAL" clId="{6FCFE354-E234-4D44-A092-26307E131304}" dt="2020-06-30T22:10:39.714" v="2997" actId="47"/>
        <pc:sldMkLst>
          <pc:docMk/>
          <pc:sldMk cId="975664206" sldId="316"/>
        </pc:sldMkLst>
      </pc:sldChg>
      <pc:sldChg chg="del">
        <pc:chgData name="Tracy Hall" userId="d3631b62-c20c-479c-9ad3-f45cb5b4de46" providerId="ADAL" clId="{6FCFE354-E234-4D44-A092-26307E131304}" dt="2020-06-30T22:10:31.861" v="2995" actId="47"/>
        <pc:sldMkLst>
          <pc:docMk/>
          <pc:sldMk cId="820337567" sldId="318"/>
        </pc:sldMkLst>
      </pc:sldChg>
      <pc:sldChg chg="addSp delSp modSp add del mod">
        <pc:chgData name="Tracy Hall" userId="d3631b62-c20c-479c-9ad3-f45cb5b4de46" providerId="ADAL" clId="{6FCFE354-E234-4D44-A092-26307E131304}" dt="2020-07-01T14:23:18.051" v="3755" actId="2696"/>
        <pc:sldMkLst>
          <pc:docMk/>
          <pc:sldMk cId="960542264" sldId="319"/>
        </pc:sldMkLst>
        <pc:spChg chg="add del mod">
          <ac:chgData name="Tracy Hall" userId="d3631b62-c20c-479c-9ad3-f45cb5b4de46" providerId="ADAL" clId="{6FCFE354-E234-4D44-A092-26307E131304}" dt="2020-06-30T20:59:45.520" v="527"/>
          <ac:spMkLst>
            <pc:docMk/>
            <pc:sldMk cId="960542264" sldId="319"/>
            <ac:spMk id="3" creationId="{11F2E38C-BBCA-4D85-8726-B6E6CC8231DD}"/>
          </ac:spMkLst>
        </pc:spChg>
        <pc:spChg chg="add mod">
          <ac:chgData name="Tracy Hall" userId="d3631b62-c20c-479c-9ad3-f45cb5b4de46" providerId="ADAL" clId="{6FCFE354-E234-4D44-A092-26307E131304}" dt="2020-06-30T21:15:15.760" v="1494" actId="20577"/>
          <ac:spMkLst>
            <pc:docMk/>
            <pc:sldMk cId="960542264" sldId="319"/>
            <ac:spMk id="4" creationId="{0F5D01C8-A6DF-4CAD-B816-658059785A40}"/>
          </ac:spMkLst>
        </pc:spChg>
        <pc:spChg chg="add mod">
          <ac:chgData name="Tracy Hall" userId="d3631b62-c20c-479c-9ad3-f45cb5b4de46" providerId="ADAL" clId="{6FCFE354-E234-4D44-A092-26307E131304}" dt="2020-06-30T21:09:56.689" v="1358" actId="403"/>
          <ac:spMkLst>
            <pc:docMk/>
            <pc:sldMk cId="960542264" sldId="319"/>
            <ac:spMk id="5" creationId="{48DD68AC-B373-48FC-8436-71F0AE4B0A64}"/>
          </ac:spMkLst>
        </pc:spChg>
        <pc:picChg chg="del">
          <ac:chgData name="Tracy Hall" userId="d3631b62-c20c-479c-9ad3-f45cb5b4de46" providerId="ADAL" clId="{6FCFE354-E234-4D44-A092-26307E131304}" dt="2020-06-30T21:09:13.711" v="1346" actId="478"/>
          <ac:picMkLst>
            <pc:docMk/>
            <pc:sldMk cId="960542264" sldId="319"/>
            <ac:picMk id="2" creationId="{F96355B4-6D94-4183-89DE-7FCF6B141368}"/>
          </ac:picMkLst>
        </pc:picChg>
      </pc:sldChg>
      <pc:sldChg chg="add">
        <pc:chgData name="Tracy Hall" userId="d3631b62-c20c-479c-9ad3-f45cb5b4de46" providerId="ADAL" clId="{6FCFE354-E234-4D44-A092-26307E131304}" dt="2020-06-30T20:28:15.033" v="368"/>
        <pc:sldMkLst>
          <pc:docMk/>
          <pc:sldMk cId="513317828" sldId="320"/>
        </pc:sldMkLst>
      </pc:sldChg>
      <pc:sldChg chg="add del">
        <pc:chgData name="Tracy Hall" userId="d3631b62-c20c-479c-9ad3-f45cb5b4de46" providerId="ADAL" clId="{6FCFE354-E234-4D44-A092-26307E131304}" dt="2020-06-30T20:28:10.074" v="365" actId="47"/>
        <pc:sldMkLst>
          <pc:docMk/>
          <pc:sldMk cId="2207497285" sldId="320"/>
        </pc:sldMkLst>
      </pc:sldChg>
      <pc:sldChg chg="modSp add del mod">
        <pc:chgData name="Tracy Hall" userId="d3631b62-c20c-479c-9ad3-f45cb5b4de46" providerId="ADAL" clId="{6FCFE354-E234-4D44-A092-26307E131304}" dt="2020-06-30T20:18:18.119" v="352" actId="47"/>
        <pc:sldMkLst>
          <pc:docMk/>
          <pc:sldMk cId="2439430975" sldId="320"/>
        </pc:sldMkLst>
        <pc:spChg chg="mod">
          <ac:chgData name="Tracy Hall" userId="d3631b62-c20c-479c-9ad3-f45cb5b4de46" providerId="ADAL" clId="{6FCFE354-E234-4D44-A092-26307E131304}" dt="2020-06-30T20:13:19.783" v="256" actId="20577"/>
          <ac:spMkLst>
            <pc:docMk/>
            <pc:sldMk cId="2439430975" sldId="320"/>
            <ac:spMk id="3" creationId="{26609C8E-2BE9-48C7-AFF6-2090FE1841A2}"/>
          </ac:spMkLst>
        </pc:spChg>
        <pc:spChg chg="mod">
          <ac:chgData name="Tracy Hall" userId="d3631b62-c20c-479c-9ad3-f45cb5b4de46" providerId="ADAL" clId="{6FCFE354-E234-4D44-A092-26307E131304}" dt="2020-06-30T20:16:31.458" v="344" actId="15"/>
          <ac:spMkLst>
            <pc:docMk/>
            <pc:sldMk cId="2439430975" sldId="320"/>
            <ac:spMk id="4" creationId="{8275F1E8-598B-4A33-B09C-402BA299E2FD}"/>
          </ac:spMkLst>
        </pc:spChg>
      </pc:sldChg>
      <pc:sldChg chg="add">
        <pc:chgData name="Tracy Hall" userId="d3631b62-c20c-479c-9ad3-f45cb5b4de46" providerId="ADAL" clId="{6FCFE354-E234-4D44-A092-26307E131304}" dt="2020-06-30T20:28:15.033" v="368"/>
        <pc:sldMkLst>
          <pc:docMk/>
          <pc:sldMk cId="2256029761" sldId="321"/>
        </pc:sldMkLst>
      </pc:sldChg>
      <pc:sldChg chg="add del">
        <pc:chgData name="Tracy Hall" userId="d3631b62-c20c-479c-9ad3-f45cb5b4de46" providerId="ADAL" clId="{6FCFE354-E234-4D44-A092-26307E131304}" dt="2020-06-30T20:31:06.683" v="370" actId="47"/>
        <pc:sldMkLst>
          <pc:docMk/>
          <pc:sldMk cId="228572581" sldId="322"/>
        </pc:sldMkLst>
      </pc:sldChg>
      <pc:sldChg chg="addSp delSp modSp new del mod ord modAnim">
        <pc:chgData name="Tracy Hall" userId="d3631b62-c20c-479c-9ad3-f45cb5b4de46" providerId="ADAL" clId="{6FCFE354-E234-4D44-A092-26307E131304}" dt="2020-06-30T20:57:10.290" v="524" actId="47"/>
        <pc:sldMkLst>
          <pc:docMk/>
          <pc:sldMk cId="2067958807" sldId="322"/>
        </pc:sldMkLst>
        <pc:spChg chg="del">
          <ac:chgData name="Tracy Hall" userId="d3631b62-c20c-479c-9ad3-f45cb5b4de46" providerId="ADAL" clId="{6FCFE354-E234-4D44-A092-26307E131304}" dt="2020-06-30T20:48:49.781" v="464"/>
          <ac:spMkLst>
            <pc:docMk/>
            <pc:sldMk cId="2067958807" sldId="322"/>
            <ac:spMk id="3" creationId="{67762A65-CE8C-4834-BDD1-60D32D2CF053}"/>
          </ac:spMkLst>
        </pc:spChg>
        <pc:picChg chg="add mod">
          <ac:chgData name="Tracy Hall" userId="d3631b62-c20c-479c-9ad3-f45cb5b4de46" providerId="ADAL" clId="{6FCFE354-E234-4D44-A092-26307E131304}" dt="2020-06-30T20:49:05.537" v="468" actId="1076"/>
          <ac:picMkLst>
            <pc:docMk/>
            <pc:sldMk cId="2067958807" sldId="322"/>
            <ac:picMk id="4" creationId="{04521139-699A-4BDA-B150-155FD69BF582}"/>
          </ac:picMkLst>
        </pc:picChg>
        <pc:picChg chg="add mod">
          <ac:chgData name="Tracy Hall" userId="d3631b62-c20c-479c-9ad3-f45cb5b4de46" providerId="ADAL" clId="{6FCFE354-E234-4D44-A092-26307E131304}" dt="2020-06-30T20:41:30.769" v="454"/>
          <ac:picMkLst>
            <pc:docMk/>
            <pc:sldMk cId="2067958807" sldId="322"/>
            <ac:picMk id="5" creationId="{C6ED5E0D-16CC-4CEB-96DE-F77454632624}"/>
          </ac:picMkLst>
        </pc:picChg>
        <pc:picChg chg="add mod">
          <ac:chgData name="Tracy Hall" userId="d3631b62-c20c-479c-9ad3-f45cb5b4de46" providerId="ADAL" clId="{6FCFE354-E234-4D44-A092-26307E131304}" dt="2020-06-30T20:49:12.733" v="471" actId="1076"/>
          <ac:picMkLst>
            <pc:docMk/>
            <pc:sldMk cId="2067958807" sldId="322"/>
            <ac:picMk id="6" creationId="{AAED91BB-A385-4BB0-8306-5EB75F4CA92D}"/>
          </ac:picMkLst>
        </pc:picChg>
      </pc:sldChg>
      <pc:sldChg chg="addSp modSp new del modAnim">
        <pc:chgData name="Tracy Hall" userId="d3631b62-c20c-479c-9ad3-f45cb5b4de46" providerId="ADAL" clId="{6FCFE354-E234-4D44-A092-26307E131304}" dt="2020-06-30T20:49:55.008" v="474" actId="47"/>
        <pc:sldMkLst>
          <pc:docMk/>
          <pc:sldMk cId="1968092859" sldId="323"/>
        </pc:sldMkLst>
        <pc:picChg chg="add mod">
          <ac:chgData name="Tracy Hall" userId="d3631b62-c20c-479c-9ad3-f45cb5b4de46" providerId="ADAL" clId="{6FCFE354-E234-4D44-A092-26307E131304}" dt="2020-06-30T20:42:15.161" v="460"/>
          <ac:picMkLst>
            <pc:docMk/>
            <pc:sldMk cId="1968092859" sldId="323"/>
            <ac:picMk id="2" creationId="{D6146BB6-AD52-460C-B760-7F7206B2DC6F}"/>
          </ac:picMkLst>
        </pc:picChg>
        <pc:picChg chg="add mod">
          <ac:chgData name="Tracy Hall" userId="d3631b62-c20c-479c-9ad3-f45cb5b4de46" providerId="ADAL" clId="{6FCFE354-E234-4D44-A092-26307E131304}" dt="2020-06-30T20:42:40.327" v="461"/>
          <ac:picMkLst>
            <pc:docMk/>
            <pc:sldMk cId="1968092859" sldId="323"/>
            <ac:picMk id="3" creationId="{C7F01DB6-DAE8-4FF2-98C6-E8EC65C015B4}"/>
          </ac:picMkLst>
        </pc:picChg>
      </pc:sldChg>
      <pc:sldChg chg="addSp modSp add mod modAnim">
        <pc:chgData name="Tracy Hall" userId="d3631b62-c20c-479c-9ad3-f45cb5b4de46" providerId="ADAL" clId="{6FCFE354-E234-4D44-A092-26307E131304}" dt="2020-06-30T20:57:06.578" v="523" actId="1076"/>
        <pc:sldMkLst>
          <pc:docMk/>
          <pc:sldMk cId="2817057784" sldId="323"/>
        </pc:sldMkLst>
        <pc:spChg chg="mod">
          <ac:chgData name="Tracy Hall" userId="d3631b62-c20c-479c-9ad3-f45cb5b4de46" providerId="ADAL" clId="{6FCFE354-E234-4D44-A092-26307E131304}" dt="2020-06-30T20:54:23.777" v="504" actId="207"/>
          <ac:spMkLst>
            <pc:docMk/>
            <pc:sldMk cId="2817057784" sldId="323"/>
            <ac:spMk id="4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54:12.465" v="501" actId="404"/>
          <ac:spMkLst>
            <pc:docMk/>
            <pc:sldMk cId="2817057784" sldId="323"/>
            <ac:spMk id="6" creationId="{00000000-0000-0000-0000-000000000000}"/>
          </ac:spMkLst>
        </pc:spChg>
        <pc:graphicFrameChg chg="modGraphic">
          <ac:chgData name="Tracy Hall" userId="d3631b62-c20c-479c-9ad3-f45cb5b4de46" providerId="ADAL" clId="{6FCFE354-E234-4D44-A092-26307E131304}" dt="2020-06-30T20:54:43.121" v="506" actId="207"/>
          <ac:graphicFrameMkLst>
            <pc:docMk/>
            <pc:sldMk cId="2817057784" sldId="323"/>
            <ac:graphicFrameMk id="9" creationId="{00000000-0000-0000-0000-000000000000}"/>
          </ac:graphicFrameMkLst>
        </pc:graphicFrameChg>
        <pc:picChg chg="add mod">
          <ac:chgData name="Tracy Hall" userId="d3631b62-c20c-479c-9ad3-f45cb5b4de46" providerId="ADAL" clId="{6FCFE354-E234-4D44-A092-26307E131304}" dt="2020-06-30T20:57:06.578" v="523" actId="1076"/>
          <ac:picMkLst>
            <pc:docMk/>
            <pc:sldMk cId="2817057784" sldId="323"/>
            <ac:picMk id="7" creationId="{9C415932-F9DD-41F1-8E1C-8E5EFB8F8629}"/>
          </ac:picMkLst>
        </pc:picChg>
      </pc:sldChg>
      <pc:sldChg chg="addSp delSp modSp add mod modAnim">
        <pc:chgData name="Tracy Hall" userId="d3631b62-c20c-479c-9ad3-f45cb5b4de46" providerId="ADAL" clId="{6FCFE354-E234-4D44-A092-26307E131304}" dt="2020-06-30T20:56:25.416" v="516"/>
        <pc:sldMkLst>
          <pc:docMk/>
          <pc:sldMk cId="744777833" sldId="324"/>
        </pc:sldMkLst>
        <pc:spChg chg="mod">
          <ac:chgData name="Tracy Hall" userId="d3631b62-c20c-479c-9ad3-f45cb5b4de46" providerId="ADAL" clId="{6FCFE354-E234-4D44-A092-26307E131304}" dt="2020-06-30T20:53:39.951" v="496" actId="207"/>
          <ac:spMkLst>
            <pc:docMk/>
            <pc:sldMk cId="744777833" sldId="324"/>
            <ac:spMk id="3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53:01.050" v="484" actId="207"/>
          <ac:spMkLst>
            <pc:docMk/>
            <pc:sldMk cId="744777833" sldId="324"/>
            <ac:spMk id="4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52:49.473" v="482" actId="113"/>
          <ac:spMkLst>
            <pc:docMk/>
            <pc:sldMk cId="744777833" sldId="324"/>
            <ac:spMk id="6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53:11.293" v="486" actId="207"/>
          <ac:spMkLst>
            <pc:docMk/>
            <pc:sldMk cId="744777833" sldId="324"/>
            <ac:spMk id="12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53:13.992" v="487" actId="207"/>
          <ac:spMkLst>
            <pc:docMk/>
            <pc:sldMk cId="744777833" sldId="324"/>
            <ac:spMk id="13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53:16.490" v="488" actId="207"/>
          <ac:spMkLst>
            <pc:docMk/>
            <pc:sldMk cId="744777833" sldId="324"/>
            <ac:spMk id="14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53:19.093" v="489" actId="207"/>
          <ac:spMkLst>
            <pc:docMk/>
            <pc:sldMk cId="744777833" sldId="324"/>
            <ac:spMk id="15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53:22.176" v="490" actId="207"/>
          <ac:spMkLst>
            <pc:docMk/>
            <pc:sldMk cId="744777833" sldId="324"/>
            <ac:spMk id="17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53:25.268" v="491" actId="207"/>
          <ac:spMkLst>
            <pc:docMk/>
            <pc:sldMk cId="744777833" sldId="324"/>
            <ac:spMk id="18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53:29.098" v="492" actId="207"/>
          <ac:spMkLst>
            <pc:docMk/>
            <pc:sldMk cId="744777833" sldId="324"/>
            <ac:spMk id="19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53:31.854" v="493" actId="207"/>
          <ac:spMkLst>
            <pc:docMk/>
            <pc:sldMk cId="744777833" sldId="324"/>
            <ac:spMk id="20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53:34.386" v="494" actId="207"/>
          <ac:spMkLst>
            <pc:docMk/>
            <pc:sldMk cId="744777833" sldId="324"/>
            <ac:spMk id="21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53:37.246" v="495" actId="207"/>
          <ac:spMkLst>
            <pc:docMk/>
            <pc:sldMk cId="744777833" sldId="324"/>
            <ac:spMk id="22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53:06.648" v="485" actId="207"/>
          <ac:spMkLst>
            <pc:docMk/>
            <pc:sldMk cId="744777833" sldId="324"/>
            <ac:spMk id="23" creationId="{00000000-0000-0000-0000-000000000000}"/>
          </ac:spMkLst>
        </pc:spChg>
        <pc:spChg chg="mod">
          <ac:chgData name="Tracy Hall" userId="d3631b62-c20c-479c-9ad3-f45cb5b4de46" providerId="ADAL" clId="{6FCFE354-E234-4D44-A092-26307E131304}" dt="2020-06-30T20:53:42.776" v="497" actId="207"/>
          <ac:spMkLst>
            <pc:docMk/>
            <pc:sldMk cId="744777833" sldId="324"/>
            <ac:spMk id="24" creationId="{00000000-0000-0000-0000-000000000000}"/>
          </ac:spMkLst>
        </pc:spChg>
        <pc:picChg chg="add del mod">
          <ac:chgData name="Tracy Hall" userId="d3631b62-c20c-479c-9ad3-f45cb5b4de46" providerId="ADAL" clId="{6FCFE354-E234-4D44-A092-26307E131304}" dt="2020-06-30T20:56:25.416" v="516"/>
          <ac:picMkLst>
            <pc:docMk/>
            <pc:sldMk cId="744777833" sldId="324"/>
            <ac:picMk id="26" creationId="{4C37C771-BBA5-4DC0-BAD5-1EE629FB0E23}"/>
          </ac:picMkLst>
        </pc:picChg>
      </pc:sldChg>
      <pc:sldChg chg="delSp modSp add mod modAnim">
        <pc:chgData name="Tracy Hall" userId="d3631b62-c20c-479c-9ad3-f45cb5b4de46" providerId="ADAL" clId="{6FCFE354-E234-4D44-A092-26307E131304}" dt="2020-06-30T21:16:16.162" v="1502" actId="403"/>
        <pc:sldMkLst>
          <pc:docMk/>
          <pc:sldMk cId="4218847259" sldId="325"/>
        </pc:sldMkLst>
        <pc:spChg chg="mod">
          <ac:chgData name="Tracy Hall" userId="d3631b62-c20c-479c-9ad3-f45cb5b4de46" providerId="ADAL" clId="{6FCFE354-E234-4D44-A092-26307E131304}" dt="2020-06-30T21:12:42.374" v="1399" actId="20577"/>
          <ac:spMkLst>
            <pc:docMk/>
            <pc:sldMk cId="4218847259" sldId="325"/>
            <ac:spMk id="3" creationId="{26609C8E-2BE9-48C7-AFF6-2090FE1841A2}"/>
          </ac:spMkLst>
        </pc:spChg>
        <pc:spChg chg="mod">
          <ac:chgData name="Tracy Hall" userId="d3631b62-c20c-479c-9ad3-f45cb5b4de46" providerId="ADAL" clId="{6FCFE354-E234-4D44-A092-26307E131304}" dt="2020-06-30T21:16:16.162" v="1502" actId="403"/>
          <ac:spMkLst>
            <pc:docMk/>
            <pc:sldMk cId="4218847259" sldId="325"/>
            <ac:spMk id="4" creationId="{8275F1E8-598B-4A33-B09C-402BA299E2FD}"/>
          </ac:spMkLst>
        </pc:spChg>
        <pc:picChg chg="del">
          <ac:chgData name="Tracy Hall" userId="d3631b62-c20c-479c-9ad3-f45cb5b4de46" providerId="ADAL" clId="{6FCFE354-E234-4D44-A092-26307E131304}" dt="2020-06-30T21:11:04.348" v="1381" actId="478"/>
          <ac:picMkLst>
            <pc:docMk/>
            <pc:sldMk cId="4218847259" sldId="325"/>
            <ac:picMk id="6" creationId="{DF7561D4-C65B-48B8-A3FD-F3E728F22FD5}"/>
          </ac:picMkLst>
        </pc:picChg>
        <pc:picChg chg="del">
          <ac:chgData name="Tracy Hall" userId="d3631b62-c20c-479c-9ad3-f45cb5b4de46" providerId="ADAL" clId="{6FCFE354-E234-4D44-A092-26307E131304}" dt="2020-06-30T21:11:06.025" v="1382" actId="478"/>
          <ac:picMkLst>
            <pc:docMk/>
            <pc:sldMk cId="4218847259" sldId="325"/>
            <ac:picMk id="7" creationId="{FD1D0976-E8F4-4C62-A936-76B495239923}"/>
          </ac:picMkLst>
        </pc:picChg>
        <pc:picChg chg="del">
          <ac:chgData name="Tracy Hall" userId="d3631b62-c20c-479c-9ad3-f45cb5b4de46" providerId="ADAL" clId="{6FCFE354-E234-4D44-A092-26307E131304}" dt="2020-06-30T21:11:07.352" v="1383" actId="478"/>
          <ac:picMkLst>
            <pc:docMk/>
            <pc:sldMk cId="4218847259" sldId="325"/>
            <ac:picMk id="8" creationId="{31259E54-FAF0-4BD6-BA12-6C776E8F86AB}"/>
          </ac:picMkLst>
        </pc:picChg>
        <pc:picChg chg="del">
          <ac:chgData name="Tracy Hall" userId="d3631b62-c20c-479c-9ad3-f45cb5b4de46" providerId="ADAL" clId="{6FCFE354-E234-4D44-A092-26307E131304}" dt="2020-06-30T21:11:03.142" v="1380" actId="478"/>
          <ac:picMkLst>
            <pc:docMk/>
            <pc:sldMk cId="4218847259" sldId="325"/>
            <ac:picMk id="9" creationId="{8C28A29F-CFDF-4E92-9F3B-EBA3D59EE638}"/>
          </ac:picMkLst>
        </pc:picChg>
      </pc:sldChg>
      <pc:sldChg chg="modSp add mod ord modAnim">
        <pc:chgData name="Tracy Hall" userId="d3631b62-c20c-479c-9ad3-f45cb5b4de46" providerId="ADAL" clId="{6FCFE354-E234-4D44-A092-26307E131304}" dt="2020-06-30T22:17:59.684" v="3281"/>
        <pc:sldMkLst>
          <pc:docMk/>
          <pc:sldMk cId="646981621" sldId="326"/>
        </pc:sldMkLst>
        <pc:spChg chg="mod">
          <ac:chgData name="Tracy Hall" userId="d3631b62-c20c-479c-9ad3-f45cb5b4de46" providerId="ADAL" clId="{6FCFE354-E234-4D44-A092-26307E131304}" dt="2020-06-30T22:17:25.722" v="3278" actId="20577"/>
          <ac:spMkLst>
            <pc:docMk/>
            <pc:sldMk cId="646981621" sldId="326"/>
            <ac:spMk id="4" creationId="{8275F1E8-598B-4A33-B09C-402BA299E2FD}"/>
          </ac:spMkLst>
        </pc:spChg>
      </pc:sldChg>
      <pc:sldChg chg="modSp add mod">
        <pc:chgData name="Tracy Hall" userId="d3631b62-c20c-479c-9ad3-f45cb5b4de46" providerId="ADAL" clId="{6FCFE354-E234-4D44-A092-26307E131304}" dt="2020-06-30T21:16:55.100" v="1508" actId="5793"/>
        <pc:sldMkLst>
          <pc:docMk/>
          <pc:sldMk cId="3364004555" sldId="327"/>
        </pc:sldMkLst>
        <pc:spChg chg="mod">
          <ac:chgData name="Tracy Hall" userId="d3631b62-c20c-479c-9ad3-f45cb5b4de46" providerId="ADAL" clId="{6FCFE354-E234-4D44-A092-26307E131304}" dt="2020-06-30T21:16:55.100" v="1508" actId="5793"/>
          <ac:spMkLst>
            <pc:docMk/>
            <pc:sldMk cId="3364004555" sldId="327"/>
            <ac:spMk id="4" creationId="{8275F1E8-598B-4A33-B09C-402BA299E2FD}"/>
          </ac:spMkLst>
        </pc:spChg>
      </pc:sldChg>
      <pc:sldChg chg="addSp modSp new mod">
        <pc:chgData name="Tracy Hall" userId="d3631b62-c20c-479c-9ad3-f45cb5b4de46" providerId="ADAL" clId="{6FCFE354-E234-4D44-A092-26307E131304}" dt="2020-06-30T21:28:13.745" v="1530" actId="1076"/>
        <pc:sldMkLst>
          <pc:docMk/>
          <pc:sldMk cId="1316274005" sldId="328"/>
        </pc:sldMkLst>
        <pc:picChg chg="add mod modCrop">
          <ac:chgData name="Tracy Hall" userId="d3631b62-c20c-479c-9ad3-f45cb5b4de46" providerId="ADAL" clId="{6FCFE354-E234-4D44-A092-26307E131304}" dt="2020-06-30T21:28:13.745" v="1530" actId="1076"/>
          <ac:picMkLst>
            <pc:docMk/>
            <pc:sldMk cId="1316274005" sldId="328"/>
            <ac:picMk id="4" creationId="{CE4F0DB1-2212-4472-8F3E-69DC1FCE13A0}"/>
          </ac:picMkLst>
        </pc:picChg>
      </pc:sldChg>
      <pc:sldChg chg="addSp delSp modSp new del mod">
        <pc:chgData name="Tracy Hall" userId="d3631b62-c20c-479c-9ad3-f45cb5b4de46" providerId="ADAL" clId="{6FCFE354-E234-4D44-A092-26307E131304}" dt="2020-07-01T14:36:56.465" v="3756" actId="2696"/>
        <pc:sldMkLst>
          <pc:docMk/>
          <pc:sldMk cId="2667442706" sldId="329"/>
        </pc:sldMkLst>
        <pc:spChg chg="del">
          <ac:chgData name="Tracy Hall" userId="d3631b62-c20c-479c-9ad3-f45cb5b4de46" providerId="ADAL" clId="{6FCFE354-E234-4D44-A092-26307E131304}" dt="2020-06-30T21:36:33.755" v="1532" actId="478"/>
          <ac:spMkLst>
            <pc:docMk/>
            <pc:sldMk cId="2667442706" sldId="329"/>
            <ac:spMk id="2" creationId="{AF04DB8C-9DEB-4CA8-A1CF-2AAEE0DBE621}"/>
          </ac:spMkLst>
        </pc:spChg>
        <pc:spChg chg="mod">
          <ac:chgData name="Tracy Hall" userId="d3631b62-c20c-479c-9ad3-f45cb5b4de46" providerId="ADAL" clId="{6FCFE354-E234-4D44-A092-26307E131304}" dt="2020-06-30T21:40:35.223" v="2231" actId="20577"/>
          <ac:spMkLst>
            <pc:docMk/>
            <pc:sldMk cId="2667442706" sldId="329"/>
            <ac:spMk id="3" creationId="{FFB06EBC-AD34-4A17-A6D2-631DCDC13B58}"/>
          </ac:spMkLst>
        </pc:spChg>
        <pc:spChg chg="add mod">
          <ac:chgData name="Tracy Hall" userId="d3631b62-c20c-479c-9ad3-f45cb5b4de46" providerId="ADAL" clId="{6FCFE354-E234-4D44-A092-26307E131304}" dt="2020-06-30T21:41:12.802" v="2247" actId="403"/>
          <ac:spMkLst>
            <pc:docMk/>
            <pc:sldMk cId="2667442706" sldId="329"/>
            <ac:spMk id="4" creationId="{3087DB71-6B92-402F-B1C7-78F601E1D213}"/>
          </ac:spMkLst>
        </pc:spChg>
      </pc:sldChg>
      <pc:sldChg chg="modSp add mod">
        <pc:chgData name="Tracy Hall" userId="d3631b62-c20c-479c-9ad3-f45cb5b4de46" providerId="ADAL" clId="{6FCFE354-E234-4D44-A092-26307E131304}" dt="2020-06-30T21:41:55.613" v="2251" actId="20577"/>
        <pc:sldMkLst>
          <pc:docMk/>
          <pc:sldMk cId="3645599154" sldId="330"/>
        </pc:sldMkLst>
        <pc:spChg chg="mod">
          <ac:chgData name="Tracy Hall" userId="d3631b62-c20c-479c-9ad3-f45cb5b4de46" providerId="ADAL" clId="{6FCFE354-E234-4D44-A092-26307E131304}" dt="2020-06-30T21:41:55.613" v="2251" actId="20577"/>
          <ac:spMkLst>
            <pc:docMk/>
            <pc:sldMk cId="3645599154" sldId="330"/>
            <ac:spMk id="4" creationId="{8275F1E8-598B-4A33-B09C-402BA299E2FD}"/>
          </ac:spMkLst>
        </pc:spChg>
      </pc:sldChg>
      <pc:sldChg chg="addSp delSp modSp add del mod ord">
        <pc:chgData name="Tracy Hall" userId="d3631b62-c20c-479c-9ad3-f45cb5b4de46" providerId="ADAL" clId="{6FCFE354-E234-4D44-A092-26307E131304}" dt="2020-06-30T21:52:27.742" v="2447" actId="2696"/>
        <pc:sldMkLst>
          <pc:docMk/>
          <pc:sldMk cId="705800771" sldId="331"/>
        </pc:sldMkLst>
        <pc:spChg chg="mod">
          <ac:chgData name="Tracy Hall" userId="d3631b62-c20c-479c-9ad3-f45cb5b4de46" providerId="ADAL" clId="{6FCFE354-E234-4D44-A092-26307E131304}" dt="2020-06-30T21:46:44.063" v="2261"/>
          <ac:spMkLst>
            <pc:docMk/>
            <pc:sldMk cId="705800771" sldId="331"/>
            <ac:spMk id="14" creationId="{FEF862BD-4D3C-4D4E-B30E-EAD8E4B68A41}"/>
          </ac:spMkLst>
        </pc:spChg>
        <pc:spChg chg="mod">
          <ac:chgData name="Tracy Hall" userId="d3631b62-c20c-479c-9ad3-f45cb5b4de46" providerId="ADAL" clId="{6FCFE354-E234-4D44-A092-26307E131304}" dt="2020-06-30T21:46:44.063" v="2261"/>
          <ac:spMkLst>
            <pc:docMk/>
            <pc:sldMk cId="705800771" sldId="331"/>
            <ac:spMk id="15" creationId="{0356594D-3DDF-4DB2-A314-5A7298741F67}"/>
          </ac:spMkLst>
        </pc:spChg>
        <pc:spChg chg="mod">
          <ac:chgData name="Tracy Hall" userId="d3631b62-c20c-479c-9ad3-f45cb5b4de46" providerId="ADAL" clId="{6FCFE354-E234-4D44-A092-26307E131304}" dt="2020-06-30T21:46:44.063" v="2261"/>
          <ac:spMkLst>
            <pc:docMk/>
            <pc:sldMk cId="705800771" sldId="331"/>
            <ac:spMk id="16" creationId="{9A9A63A8-2FAE-4916-BB3D-F7FA34926EE9}"/>
          </ac:spMkLst>
        </pc:spChg>
        <pc:spChg chg="mod">
          <ac:chgData name="Tracy Hall" userId="d3631b62-c20c-479c-9ad3-f45cb5b4de46" providerId="ADAL" clId="{6FCFE354-E234-4D44-A092-26307E131304}" dt="2020-06-30T21:46:44.063" v="2261"/>
          <ac:spMkLst>
            <pc:docMk/>
            <pc:sldMk cId="705800771" sldId="331"/>
            <ac:spMk id="17" creationId="{D39BD76E-223C-43BE-A0C5-CAB3237EC5D0}"/>
          </ac:spMkLst>
        </pc:spChg>
        <pc:grpChg chg="del">
          <ac:chgData name="Tracy Hall" userId="d3631b62-c20c-479c-9ad3-f45cb5b4de46" providerId="ADAL" clId="{6FCFE354-E234-4D44-A092-26307E131304}" dt="2020-06-30T21:46:32.353" v="2259" actId="478"/>
          <ac:grpSpMkLst>
            <pc:docMk/>
            <pc:sldMk cId="705800771" sldId="331"/>
            <ac:grpSpMk id="7" creationId="{00000000-0000-0000-0000-000000000000}"/>
          </ac:grpSpMkLst>
        </pc:grpChg>
        <pc:grpChg chg="add mod ord">
          <ac:chgData name="Tracy Hall" userId="d3631b62-c20c-479c-9ad3-f45cb5b4de46" providerId="ADAL" clId="{6FCFE354-E234-4D44-A092-26307E131304}" dt="2020-06-30T21:48:16.478" v="2416" actId="167"/>
          <ac:grpSpMkLst>
            <pc:docMk/>
            <pc:sldMk cId="705800771" sldId="331"/>
            <ac:grpSpMk id="12" creationId="{F9EFCF74-27FD-442E-8E5C-C630AD218A96}"/>
          </ac:grpSpMkLst>
        </pc:grpChg>
        <pc:picChg chg="add mod ord">
          <ac:chgData name="Tracy Hall" userId="d3631b62-c20c-479c-9ad3-f45cb5b4de46" providerId="ADAL" clId="{6FCFE354-E234-4D44-A092-26307E131304}" dt="2020-06-30T21:47:59.477" v="2413" actId="1076"/>
          <ac:picMkLst>
            <pc:docMk/>
            <pc:sldMk cId="705800771" sldId="331"/>
            <ac:picMk id="11" creationId="{C7972C90-A848-484A-BF97-187219098046}"/>
          </ac:picMkLst>
        </pc:picChg>
        <pc:picChg chg="mod">
          <ac:chgData name="Tracy Hall" userId="d3631b62-c20c-479c-9ad3-f45cb5b4de46" providerId="ADAL" clId="{6FCFE354-E234-4D44-A092-26307E131304}" dt="2020-06-30T21:46:44.063" v="2261"/>
          <ac:picMkLst>
            <pc:docMk/>
            <pc:sldMk cId="705800771" sldId="331"/>
            <ac:picMk id="13" creationId="{01106FC0-AC47-45B7-83C1-1484116B53F9}"/>
          </ac:picMkLst>
        </pc:picChg>
      </pc:sldChg>
      <pc:sldChg chg="add">
        <pc:chgData name="Tracy Hall" userId="d3631b62-c20c-479c-9ad3-f45cb5b4de46" providerId="ADAL" clId="{6FCFE354-E234-4D44-A092-26307E131304}" dt="2020-06-30T21:52:40.908" v="2448"/>
        <pc:sldMkLst>
          <pc:docMk/>
          <pc:sldMk cId="4160096361" sldId="331"/>
        </pc:sldMkLst>
      </pc:sldChg>
      <pc:sldChg chg="modSp new mod">
        <pc:chgData name="Tracy Hall" userId="d3631b62-c20c-479c-9ad3-f45cb5b4de46" providerId="ADAL" clId="{6FCFE354-E234-4D44-A092-26307E131304}" dt="2020-06-30T22:35:43.755" v="3752" actId="20577"/>
        <pc:sldMkLst>
          <pc:docMk/>
          <pc:sldMk cId="1685437283" sldId="332"/>
        </pc:sldMkLst>
        <pc:spChg chg="mod">
          <ac:chgData name="Tracy Hall" userId="d3631b62-c20c-479c-9ad3-f45cb5b4de46" providerId="ADAL" clId="{6FCFE354-E234-4D44-A092-26307E131304}" dt="2020-06-30T21:52:09.859" v="2446" actId="20577"/>
          <ac:spMkLst>
            <pc:docMk/>
            <pc:sldMk cId="1685437283" sldId="332"/>
            <ac:spMk id="2" creationId="{4A3FA11D-9B5B-4460-A303-449A359D5C11}"/>
          </ac:spMkLst>
        </pc:spChg>
        <pc:spChg chg="mod">
          <ac:chgData name="Tracy Hall" userId="d3631b62-c20c-479c-9ad3-f45cb5b4de46" providerId="ADAL" clId="{6FCFE354-E234-4D44-A092-26307E131304}" dt="2020-06-30T22:35:43.755" v="3752" actId="20577"/>
          <ac:spMkLst>
            <pc:docMk/>
            <pc:sldMk cId="1685437283" sldId="332"/>
            <ac:spMk id="3" creationId="{8D158D4D-C21E-414F-BA3E-CEB7607EFCA9}"/>
          </ac:spMkLst>
        </pc:spChg>
      </pc:sldChg>
      <pc:sldChg chg="addSp modSp add mod modAnim">
        <pc:chgData name="Tracy Hall" userId="d3631b62-c20c-479c-9ad3-f45cb5b4de46" providerId="ADAL" clId="{6FCFE354-E234-4D44-A092-26307E131304}" dt="2020-06-30T22:10:08.482" v="2984" actId="403"/>
        <pc:sldMkLst>
          <pc:docMk/>
          <pc:sldMk cId="3852831765" sldId="333"/>
        </pc:sldMkLst>
        <pc:spChg chg="mod">
          <ac:chgData name="Tracy Hall" userId="d3631b62-c20c-479c-9ad3-f45cb5b4de46" providerId="ADAL" clId="{6FCFE354-E234-4D44-A092-26307E131304}" dt="2020-06-30T22:10:08.482" v="2984" actId="403"/>
          <ac:spMkLst>
            <pc:docMk/>
            <pc:sldMk cId="3852831765" sldId="333"/>
            <ac:spMk id="4" creationId="{8275F1E8-598B-4A33-B09C-402BA299E2FD}"/>
          </ac:spMkLst>
        </pc:spChg>
        <pc:spChg chg="add mod">
          <ac:chgData name="Tracy Hall" userId="d3631b62-c20c-479c-9ad3-f45cb5b4de46" providerId="ADAL" clId="{6FCFE354-E234-4D44-A092-26307E131304}" dt="2020-06-30T21:59:55.082" v="2661" actId="1076"/>
          <ac:spMkLst>
            <pc:docMk/>
            <pc:sldMk cId="3852831765" sldId="333"/>
            <ac:spMk id="5" creationId="{4A44C675-628D-4F09-B288-CC50848738DA}"/>
          </ac:spMkLst>
        </pc:spChg>
      </pc:sldChg>
      <pc:sldChg chg="addSp delSp modSp add mod modAnim">
        <pc:chgData name="Tracy Hall" userId="d3631b62-c20c-479c-9ad3-f45cb5b4de46" providerId="ADAL" clId="{6FCFE354-E234-4D44-A092-26307E131304}" dt="2020-06-30T22:19:01.304" v="3289"/>
        <pc:sldMkLst>
          <pc:docMk/>
          <pc:sldMk cId="2857647396" sldId="334"/>
        </pc:sldMkLst>
        <pc:spChg chg="mod">
          <ac:chgData name="Tracy Hall" userId="d3631b62-c20c-479c-9ad3-f45cb5b4de46" providerId="ADAL" clId="{6FCFE354-E234-4D44-A092-26307E131304}" dt="2020-06-30T22:11:13.283" v="3008" actId="20577"/>
          <ac:spMkLst>
            <pc:docMk/>
            <pc:sldMk cId="2857647396" sldId="334"/>
            <ac:spMk id="3" creationId="{26609C8E-2BE9-48C7-AFF6-2090FE1841A2}"/>
          </ac:spMkLst>
        </pc:spChg>
        <pc:spChg chg="mod">
          <ac:chgData name="Tracy Hall" userId="d3631b62-c20c-479c-9ad3-f45cb5b4de46" providerId="ADAL" clId="{6FCFE354-E234-4D44-A092-26307E131304}" dt="2020-06-30T22:15:59.372" v="3273" actId="20577"/>
          <ac:spMkLst>
            <pc:docMk/>
            <pc:sldMk cId="2857647396" sldId="334"/>
            <ac:spMk id="4" creationId="{8275F1E8-598B-4A33-B09C-402BA299E2FD}"/>
          </ac:spMkLst>
        </pc:spChg>
        <pc:spChg chg="add del">
          <ac:chgData name="Tracy Hall" userId="d3631b62-c20c-479c-9ad3-f45cb5b4de46" providerId="ADAL" clId="{6FCFE354-E234-4D44-A092-26307E131304}" dt="2020-06-30T22:12:30.246" v="3090" actId="478"/>
          <ac:spMkLst>
            <pc:docMk/>
            <pc:sldMk cId="2857647396" sldId="334"/>
            <ac:spMk id="6" creationId="{2A9FEA54-8070-4D97-9433-1E5C9AA6EC69}"/>
          </ac:spMkLst>
        </pc:spChg>
      </pc:sldChg>
      <pc:sldChg chg="modSp add mod ord modAnim">
        <pc:chgData name="Tracy Hall" userId="d3631b62-c20c-479c-9ad3-f45cb5b4de46" providerId="ADAL" clId="{6FCFE354-E234-4D44-A092-26307E131304}" dt="2020-06-30T22:18:47.438" v="3287"/>
        <pc:sldMkLst>
          <pc:docMk/>
          <pc:sldMk cId="1135188727" sldId="335"/>
        </pc:sldMkLst>
        <pc:spChg chg="mod">
          <ac:chgData name="Tracy Hall" userId="d3631b62-c20c-479c-9ad3-f45cb5b4de46" providerId="ADAL" clId="{6FCFE354-E234-4D44-A092-26307E131304}" dt="2020-06-30T22:14:32.821" v="3184" actId="20577"/>
          <ac:spMkLst>
            <pc:docMk/>
            <pc:sldMk cId="1135188727" sldId="335"/>
            <ac:spMk id="4" creationId="{8275F1E8-598B-4A33-B09C-402BA299E2FD}"/>
          </ac:spMkLst>
        </pc:spChg>
      </pc:sldChg>
      <pc:sldChg chg="modSp add modAnim">
        <pc:chgData name="Tracy Hall" userId="d3631b62-c20c-479c-9ad3-f45cb5b4de46" providerId="ADAL" clId="{6FCFE354-E234-4D44-A092-26307E131304}" dt="2020-06-30T22:20:11.298" v="3423" actId="20577"/>
        <pc:sldMkLst>
          <pc:docMk/>
          <pc:sldMk cId="2244307821" sldId="336"/>
        </pc:sldMkLst>
        <pc:spChg chg="mod">
          <ac:chgData name="Tracy Hall" userId="d3631b62-c20c-479c-9ad3-f45cb5b4de46" providerId="ADAL" clId="{6FCFE354-E234-4D44-A092-26307E131304}" dt="2020-06-30T22:20:11.298" v="3423" actId="20577"/>
          <ac:spMkLst>
            <pc:docMk/>
            <pc:sldMk cId="2244307821" sldId="336"/>
            <ac:spMk id="4" creationId="{8275F1E8-598B-4A33-B09C-402BA299E2FD}"/>
          </ac:spMkLst>
        </pc:spChg>
      </pc:sldChg>
      <pc:sldChg chg="addSp delSp modSp add mod modAnim">
        <pc:chgData name="Tracy Hall" userId="d3631b62-c20c-479c-9ad3-f45cb5b4de46" providerId="ADAL" clId="{6FCFE354-E234-4D44-A092-26307E131304}" dt="2020-06-30T22:28:57.230" v="3447"/>
        <pc:sldMkLst>
          <pc:docMk/>
          <pc:sldMk cId="1206135235" sldId="337"/>
        </pc:sldMkLst>
        <pc:spChg chg="del mod">
          <ac:chgData name="Tracy Hall" userId="d3631b62-c20c-479c-9ad3-f45cb5b4de46" providerId="ADAL" clId="{6FCFE354-E234-4D44-A092-26307E131304}" dt="2020-06-30T22:20:57.002" v="3428"/>
          <ac:spMkLst>
            <pc:docMk/>
            <pc:sldMk cId="1206135235" sldId="337"/>
            <ac:spMk id="3" creationId="{26609C8E-2BE9-48C7-AFF6-2090FE1841A2}"/>
          </ac:spMkLst>
        </pc:spChg>
        <pc:spChg chg="mod">
          <ac:chgData name="Tracy Hall" userId="d3631b62-c20c-479c-9ad3-f45cb5b4de46" providerId="ADAL" clId="{6FCFE354-E234-4D44-A092-26307E131304}" dt="2020-06-30T22:20:52.877" v="3425" actId="6549"/>
          <ac:spMkLst>
            <pc:docMk/>
            <pc:sldMk cId="1206135235" sldId="337"/>
            <ac:spMk id="4" creationId="{8275F1E8-598B-4A33-B09C-402BA299E2FD}"/>
          </ac:spMkLst>
        </pc:spChg>
        <pc:picChg chg="add mod">
          <ac:chgData name="Tracy Hall" userId="d3631b62-c20c-479c-9ad3-f45cb5b4de46" providerId="ADAL" clId="{6FCFE354-E234-4D44-A092-26307E131304}" dt="2020-06-30T22:26:04.738" v="3439" actId="1076"/>
          <ac:picMkLst>
            <pc:docMk/>
            <pc:sldMk cId="1206135235" sldId="337"/>
            <ac:picMk id="5" creationId="{6F2DBD29-473A-49F4-B4EF-06A1F87050ED}"/>
          </ac:picMkLst>
        </pc:picChg>
        <pc:picChg chg="add mod modCrop">
          <ac:chgData name="Tracy Hall" userId="d3631b62-c20c-479c-9ad3-f45cb5b4de46" providerId="ADAL" clId="{6FCFE354-E234-4D44-A092-26307E131304}" dt="2020-06-30T22:26:11.012" v="3440" actId="1076"/>
          <ac:picMkLst>
            <pc:docMk/>
            <pc:sldMk cId="1206135235" sldId="337"/>
            <ac:picMk id="7" creationId="{15355663-8E6D-4F99-A3C7-BB6DC60DD83A}"/>
          </ac:picMkLst>
        </pc:picChg>
        <pc:picChg chg="add mod modCrop">
          <ac:chgData name="Tracy Hall" userId="d3631b62-c20c-479c-9ad3-f45cb5b4de46" providerId="ADAL" clId="{6FCFE354-E234-4D44-A092-26307E131304}" dt="2020-06-30T22:28:44.517" v="3446" actId="1076"/>
          <ac:picMkLst>
            <pc:docMk/>
            <pc:sldMk cId="1206135235" sldId="337"/>
            <ac:picMk id="8" creationId="{DAB93552-BD32-4EAC-8827-715787D3A0B3}"/>
          </ac:picMkLst>
        </pc:picChg>
      </pc:sldChg>
      <pc:sldChg chg="addSp modSp new mod">
        <pc:chgData name="Tracy Hall" userId="d3631b62-c20c-479c-9ad3-f45cb5b4de46" providerId="ADAL" clId="{6FCFE354-E234-4D44-A092-26307E131304}" dt="2020-06-30T22:33:02.575" v="3525" actId="20577"/>
        <pc:sldMkLst>
          <pc:docMk/>
          <pc:sldMk cId="791969030" sldId="338"/>
        </pc:sldMkLst>
        <pc:spChg chg="add mod">
          <ac:chgData name="Tracy Hall" userId="d3631b62-c20c-479c-9ad3-f45cb5b4de46" providerId="ADAL" clId="{6FCFE354-E234-4D44-A092-26307E131304}" dt="2020-06-30T22:33:02.575" v="3525" actId="20577"/>
          <ac:spMkLst>
            <pc:docMk/>
            <pc:sldMk cId="791969030" sldId="338"/>
            <ac:spMk id="4" creationId="{886E084F-0A4C-4E28-AE5D-3250984BB4B5}"/>
          </ac:spMkLst>
        </pc:spChg>
        <pc:picChg chg="add mod">
          <ac:chgData name="Tracy Hall" userId="d3631b62-c20c-479c-9ad3-f45cb5b4de46" providerId="ADAL" clId="{6FCFE354-E234-4D44-A092-26307E131304}" dt="2020-06-30T22:29:36.136" v="3450" actId="1076"/>
          <ac:picMkLst>
            <pc:docMk/>
            <pc:sldMk cId="791969030" sldId="338"/>
            <ac:picMk id="2" creationId="{B1249BFD-5D98-4CBE-A28D-AB862CA30C31}"/>
          </ac:picMkLst>
        </pc:picChg>
        <pc:picChg chg="add mod">
          <ac:chgData name="Tracy Hall" userId="d3631b62-c20c-479c-9ad3-f45cb5b4de46" providerId="ADAL" clId="{6FCFE354-E234-4D44-A092-26307E131304}" dt="2020-06-30T22:31:55.824" v="3454" actId="1076"/>
          <ac:picMkLst>
            <pc:docMk/>
            <pc:sldMk cId="791969030" sldId="338"/>
            <ac:picMk id="3" creationId="{14F33A55-F941-41AA-A383-5949E9A2F3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65F7C-D94A-416F-9657-B928BFFE2C2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6F1C7-D602-4925-A209-65CD0256E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9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3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0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066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90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8878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66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12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8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2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8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4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8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8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0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1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1.png@01D0501B.613E3430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cid:image001.png@01D0501B.613E343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latham@creatingtomororwmat.co.uk" TargetMode="External"/><Relationship Id="rId4" Type="http://schemas.openxmlformats.org/officeDocument/2006/relationships/hyperlink" Target="mailto:tracy.hall@isebrook.co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63476" y="1237727"/>
            <a:ext cx="8308488" cy="193313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sz="8000" dirty="0">
                <a:solidFill>
                  <a:srgbClr val="0037A4"/>
                </a:solidFill>
                <a:latin typeface="2017 Isebrook Display" panose="020B0806030902050204" pitchFamily="34" charset="0"/>
              </a:rPr>
              <a:t>Isebrook: Consultation to expand provision</a:t>
            </a:r>
            <a:endParaRPr lang="en-GB" sz="3200" dirty="0">
              <a:solidFill>
                <a:srgbClr val="0037A4"/>
              </a:solidFill>
              <a:latin typeface="2017 Isebrook Script" panose="020B0504020000000003" pitchFamily="34" charset="0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CC12DF-0FA4-4CBE-AEF3-21C30EB7F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270" y="86802"/>
            <a:ext cx="1220442" cy="122044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46996" y="4863811"/>
            <a:ext cx="5305425" cy="1009650"/>
            <a:chOff x="0" y="-66675"/>
            <a:chExt cx="5305425" cy="9378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6675"/>
              <a:ext cx="1252855" cy="937895"/>
            </a:xfrm>
            <a:prstGeom prst="rect">
              <a:avLst/>
            </a:prstGeom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533525" y="142875"/>
              <a:ext cx="3771900" cy="7283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2600" dirty="0">
                  <a:solidFill>
                    <a:srgbClr val="2F5496"/>
                  </a:solidFill>
                  <a:effectLst/>
                  <a:latin typeface="Franklin Gothic Book" panose="020B0503020102020204" pitchFamily="34" charset="0"/>
                  <a:ea typeface="Yu Gothic UI Light" panose="020B0300000000000000" pitchFamily="34" charset="-128"/>
                  <a:cs typeface="Tahoma" panose="020B0604030504040204" pitchFamily="34" charset="0"/>
                </a:rPr>
                <a:t>Isebrook School</a:t>
              </a:r>
              <a:r>
                <a:rPr lang="en-GB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10" name="Picture 9" descr="Isebrook SEN Cognition &amp; Learning College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2" t="54946" r="28352" b="14834"/>
          <a:stretch/>
        </p:blipFill>
        <p:spPr bwMode="auto">
          <a:xfrm>
            <a:off x="3480521" y="5635970"/>
            <a:ext cx="3596640" cy="237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101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3219" y="419672"/>
            <a:ext cx="297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0037A4"/>
                </a:solidFill>
                <a:latin typeface="2017 Isebrook Display"/>
                <a:ea typeface="2017 Isebrook UI" panose="020B0502040204020203" pitchFamily="34" charset="0"/>
                <a:cs typeface="2017 Isebrook UI" panose="020B0502040204020203" pitchFamily="34" charset="0"/>
              </a:rPr>
              <a:t>Impact</a:t>
            </a:r>
          </a:p>
        </p:txBody>
      </p:sp>
      <p:sp>
        <p:nvSpPr>
          <p:cNvPr id="4" name="Rectangle 3"/>
          <p:cNvSpPr/>
          <p:nvPr/>
        </p:nvSpPr>
        <p:spPr>
          <a:xfrm>
            <a:off x="644921" y="1698517"/>
            <a:ext cx="29987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>
                <a:solidFill>
                  <a:srgbClr val="0037A4"/>
                </a:solidFill>
                <a:latin typeface="2017 Isebrook Print" panose="02000600000000000000" pitchFamily="2" charset="0"/>
              </a:rPr>
              <a:t>Successful Learners</a:t>
            </a: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r>
              <a:rPr lang="en-GB" sz="2000" b="1">
                <a:solidFill>
                  <a:srgbClr val="0037A4"/>
                </a:solidFill>
                <a:latin typeface="2017 Isebrook Print" panose="02000600000000000000" pitchFamily="2" charset="0"/>
              </a:rPr>
              <a:t>Confident Individuals</a:t>
            </a: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r>
              <a:rPr lang="en-GB" sz="2000" b="1">
                <a:solidFill>
                  <a:srgbClr val="0037A4"/>
                </a:solidFill>
                <a:latin typeface="2017 Isebrook Print" panose="02000600000000000000" pitchFamily="2" charset="0"/>
              </a:rPr>
              <a:t>Responsible Citizens</a:t>
            </a:r>
            <a:r>
              <a:rPr lang="en-GB" b="1">
                <a:solidFill>
                  <a:srgbClr val="0037A4"/>
                </a:solidFill>
                <a:latin typeface="2017 Isebrook Print" panose="020006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2359" y="5689433"/>
            <a:ext cx="142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37A4"/>
                </a:solidFill>
                <a:latin typeface="2017 Isebrook Print" panose="02000600000000000000" pitchFamily="2" charset="0"/>
              </a:rPr>
              <a:t>Inclusive</a:t>
            </a:r>
            <a:endParaRPr lang="en-GB" dirty="0">
              <a:solidFill>
                <a:srgbClr val="0037A4"/>
              </a:solidFill>
              <a:latin typeface="2017 Isebrook Print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0513" y="1987657"/>
            <a:ext cx="303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Now and in the future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9023" y="2262510"/>
            <a:ext cx="229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Personalised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0074" y="2559987"/>
            <a:ext cx="105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Enable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52258" y="2838542"/>
            <a:ext cx="1889060" cy="37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Successful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16683" y="3509296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Happy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01479" y="3851195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Safe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8490" y="4154994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Grow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01475" y="4388726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Laugh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01474" y="4748533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Thrive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86510" y="5043735"/>
            <a:ext cx="195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Independence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0074" y="1719226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Achieve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73840" y="6021225"/>
            <a:ext cx="197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37A4"/>
                </a:solidFill>
                <a:latin typeface="2017 Isebrook Print" panose="02000600000000000000" pitchFamily="2" charset="0"/>
              </a:rPr>
              <a:t>Responsible</a:t>
            </a:r>
            <a:endParaRPr lang="en-GB" dirty="0">
              <a:solidFill>
                <a:srgbClr val="0037A4"/>
              </a:solidFill>
              <a:latin typeface="2017 Isebrook Print" panose="02000600000000000000" pitchFamily="2" charset="0"/>
            </a:endParaRPr>
          </a:p>
        </p:txBody>
      </p:sp>
      <p:pic>
        <p:nvPicPr>
          <p:cNvPr id="25" name="Picture 2" descr="C:\Users\Latham\Documents\Isebrook\Logo.jpg">
            <a:extLst>
              <a:ext uri="{FF2B5EF4-FFF2-40B4-BE49-F238E27FC236}">
                <a16:creationId xmlns:a16="http://schemas.microsoft.com/office/drawing/2014/main" id="{700C6529-837B-4825-AF24-5F35FD8C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653" y="97899"/>
            <a:ext cx="1169116" cy="11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7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5 L 0.225 -0.0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-2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1.11111E-6 L 0.22787 -0.628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-31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0417 L 0.20364 0.15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79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3.33333E-6 L 0.28138 0.332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66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39 L 0.23346 0.505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252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1.48148E-6 L 0.20781 -0.071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35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3.7037E-6 L 0.22513 0.474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23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417 L 0.20417 0.21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110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278 L 0.19518 0.112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578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417 L 0.17748 -0.038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1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39 L 0.20534 -0.285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1432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834 L 0.20612 -0.231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-1199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417 L 0.2414 -0.22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870" y="412831"/>
            <a:ext cx="1018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>
                <a:solidFill>
                  <a:srgbClr val="0037A4"/>
                </a:solidFill>
                <a:latin typeface="2017 Isebrook Display" panose="020B0806030902050204" pitchFamily="34" charset="0"/>
                <a:ea typeface="2017 Isebrook UI" panose="020B0502040204020203" pitchFamily="34" charset="0"/>
                <a:cs typeface="2017 Isebrook UI" panose="020B0502040204020203" pitchFamily="34" charset="0"/>
              </a:rPr>
              <a:t>What is at  the heart of everything?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644921" y="1698517"/>
            <a:ext cx="29987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>
                <a:solidFill>
                  <a:srgbClr val="0037A4"/>
                </a:solidFill>
                <a:latin typeface="2017 Isebrook Print" panose="02000600000000000000" pitchFamily="2" charset="0"/>
              </a:rPr>
              <a:t>Successful Learners</a:t>
            </a:r>
          </a:p>
          <a:p>
            <a:pPr lvl="0"/>
            <a:endParaRPr lang="en-GB" sz="2000">
              <a:latin typeface="2017 Isebrook Print" panose="02000600000000000000" pitchFamily="2" charset="0"/>
            </a:endParaRPr>
          </a:p>
          <a:p>
            <a:pPr lvl="0"/>
            <a:endParaRPr lang="en-GB" sz="2000">
              <a:latin typeface="2017 Isebrook Print" panose="02000600000000000000" pitchFamily="2" charset="0"/>
            </a:endParaRPr>
          </a:p>
          <a:p>
            <a:pPr lvl="0"/>
            <a:endParaRPr lang="en-GB" sz="2000">
              <a:latin typeface="2017 Isebrook Print" panose="02000600000000000000" pitchFamily="2" charset="0"/>
            </a:endParaRPr>
          </a:p>
          <a:p>
            <a:pPr lvl="0"/>
            <a:endParaRPr lang="en-GB" sz="2000">
              <a:latin typeface="2017 Isebrook Print" panose="02000600000000000000" pitchFamily="2" charset="0"/>
            </a:endParaRPr>
          </a:p>
          <a:p>
            <a:pPr lvl="0"/>
            <a:endParaRPr lang="en-GB" sz="2000">
              <a:latin typeface="2017 Isebrook Print" panose="02000600000000000000" pitchFamily="2" charset="0"/>
            </a:endParaRPr>
          </a:p>
          <a:p>
            <a:pPr lvl="0"/>
            <a:r>
              <a:rPr lang="en-GB" sz="2000" b="1">
                <a:solidFill>
                  <a:srgbClr val="0037A4"/>
                </a:solidFill>
                <a:latin typeface="2017 Isebrook Print" panose="02000600000000000000" pitchFamily="2" charset="0"/>
              </a:rPr>
              <a:t>Confident Individuals</a:t>
            </a:r>
          </a:p>
          <a:p>
            <a:pPr lvl="0"/>
            <a:endParaRPr lang="en-GB" sz="2000">
              <a:latin typeface="2017 Isebrook Print" panose="02000600000000000000" pitchFamily="2" charset="0"/>
            </a:endParaRPr>
          </a:p>
          <a:p>
            <a:pPr lvl="0"/>
            <a:endParaRPr lang="en-GB" sz="2000">
              <a:latin typeface="2017 Isebrook Print" panose="02000600000000000000" pitchFamily="2" charset="0"/>
            </a:endParaRPr>
          </a:p>
          <a:p>
            <a:pPr lvl="0"/>
            <a:endParaRPr lang="en-GB" sz="2000">
              <a:latin typeface="2017 Isebrook Print" panose="02000600000000000000" pitchFamily="2" charset="0"/>
            </a:endParaRPr>
          </a:p>
          <a:p>
            <a:pPr lvl="0"/>
            <a:endParaRPr lang="en-GB" sz="2000">
              <a:latin typeface="2017 Isebrook Print" panose="02000600000000000000" pitchFamily="2" charset="0"/>
            </a:endParaRPr>
          </a:p>
          <a:p>
            <a:pPr lvl="0"/>
            <a:endParaRPr lang="en-GB" sz="2000">
              <a:latin typeface="2017 Isebrook Print" panose="02000600000000000000" pitchFamily="2" charset="0"/>
            </a:endParaRPr>
          </a:p>
          <a:p>
            <a:pPr lvl="0"/>
            <a:endParaRPr lang="en-GB" sz="2000">
              <a:latin typeface="2017 Isebrook Print" panose="02000600000000000000" pitchFamily="2" charset="0"/>
            </a:endParaRPr>
          </a:p>
          <a:p>
            <a:pPr lvl="0"/>
            <a:r>
              <a:rPr lang="en-GB" sz="2000" b="1">
                <a:solidFill>
                  <a:srgbClr val="0037A4"/>
                </a:solidFill>
                <a:latin typeface="2017 Isebrook Print" panose="02000600000000000000" pitchFamily="2" charset="0"/>
              </a:rPr>
              <a:t>Responsible Citizens</a:t>
            </a:r>
            <a:r>
              <a:rPr lang="en-GB" b="1">
                <a:solidFill>
                  <a:srgbClr val="0037A4"/>
                </a:solidFill>
                <a:latin typeface="2017 Isebrook Print" panose="02000600000000000000" pitchFamily="2" charset="0"/>
              </a:rPr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715312"/>
              </p:ext>
            </p:extLst>
          </p:nvPr>
        </p:nvGraphicFramePr>
        <p:xfrm>
          <a:off x="6166315" y="1698517"/>
          <a:ext cx="386582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585">
                  <a:extLst>
                    <a:ext uri="{9D8B030D-6E8A-4147-A177-3AD203B41FA5}">
                      <a16:colId xmlns:a16="http://schemas.microsoft.com/office/drawing/2014/main" val="3412606428"/>
                    </a:ext>
                  </a:extLst>
                </a:gridCol>
                <a:gridCol w="483679">
                  <a:extLst>
                    <a:ext uri="{9D8B030D-6E8A-4147-A177-3AD203B41FA5}">
                      <a16:colId xmlns:a16="http://schemas.microsoft.com/office/drawing/2014/main" val="261013608"/>
                    </a:ext>
                  </a:extLst>
                </a:gridCol>
                <a:gridCol w="2728558">
                  <a:extLst>
                    <a:ext uri="{9D8B030D-6E8A-4147-A177-3AD203B41FA5}">
                      <a16:colId xmlns:a16="http://schemas.microsoft.com/office/drawing/2014/main" val="2379078817"/>
                    </a:ext>
                  </a:extLst>
                </a:gridCol>
              </a:tblGrid>
              <a:tr h="304654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err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esponsible</a:t>
                      </a:r>
                      <a:endParaRPr lang="en-GB" b="0">
                        <a:solidFill>
                          <a:srgbClr val="0037A4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695640"/>
                  </a:ext>
                </a:extLst>
              </a:tr>
              <a:tr h="304654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err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nable</a:t>
                      </a:r>
                      <a:endParaRPr lang="en-GB">
                        <a:solidFill>
                          <a:srgbClr val="0037A4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735287"/>
                  </a:ext>
                </a:extLst>
              </a:tr>
              <a:tr h="304654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augh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225867"/>
                  </a:ext>
                </a:extLst>
              </a:tr>
              <a:tr h="304654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err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chieve</a:t>
                      </a:r>
                      <a:endParaRPr lang="en-GB">
                        <a:solidFill>
                          <a:srgbClr val="0037A4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951283"/>
                  </a:ext>
                </a:extLst>
              </a:tr>
              <a:tr h="304654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err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hrive</a:t>
                      </a:r>
                      <a:endParaRPr lang="en-GB">
                        <a:solidFill>
                          <a:srgbClr val="0037A4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946452"/>
                  </a:ext>
                </a:extLst>
              </a:tr>
              <a:tr h="304654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err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ndependence</a:t>
                      </a:r>
                      <a:endParaRPr lang="en-GB">
                        <a:solidFill>
                          <a:srgbClr val="0037A4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25343"/>
                  </a:ext>
                </a:extLst>
              </a:tr>
              <a:tr h="304654"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gr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333382"/>
                  </a:ext>
                </a:extLst>
              </a:tr>
              <a:tr h="304654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ow</a:t>
                      </a:r>
                      <a:r>
                        <a:rPr lang="en-GB" baseline="0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 and in the future</a:t>
                      </a:r>
                      <a:endParaRPr lang="en-GB">
                        <a:solidFill>
                          <a:srgbClr val="0037A4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690584"/>
                  </a:ext>
                </a:extLst>
              </a:tr>
              <a:tr h="304654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err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afe</a:t>
                      </a:r>
                      <a:endParaRPr lang="en-GB">
                        <a:solidFill>
                          <a:srgbClr val="0037A4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656629"/>
                  </a:ext>
                </a:extLst>
              </a:tr>
              <a:tr h="304654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err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appy</a:t>
                      </a:r>
                      <a:endParaRPr lang="en-GB">
                        <a:solidFill>
                          <a:srgbClr val="0037A4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195119"/>
                  </a:ext>
                </a:extLst>
              </a:tr>
              <a:tr h="304654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err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nclusive</a:t>
                      </a:r>
                      <a:endParaRPr lang="en-GB">
                        <a:solidFill>
                          <a:srgbClr val="0037A4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248190"/>
                  </a:ext>
                </a:extLst>
              </a:tr>
              <a:tr h="304654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err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ersonalised</a:t>
                      </a:r>
                      <a:endParaRPr lang="en-GB">
                        <a:solidFill>
                          <a:srgbClr val="0037A4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09202"/>
                  </a:ext>
                </a:extLst>
              </a:tr>
              <a:tr h="304654"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err="1">
                          <a:solidFill>
                            <a:srgbClr val="0037A4"/>
                          </a:solidFill>
                          <a:latin typeface="2017 Isebrook Print" panose="02000600000000000000" pitchFamily="2" charset="0"/>
                        </a:rPr>
                        <a:t>uccessful</a:t>
                      </a:r>
                      <a:endParaRPr lang="en-GB">
                        <a:solidFill>
                          <a:srgbClr val="0037A4"/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972822"/>
                  </a:ext>
                </a:extLst>
              </a:tr>
            </a:tbl>
          </a:graphicData>
        </a:graphic>
      </p:graphicFrame>
      <p:pic>
        <p:nvPicPr>
          <p:cNvPr id="10" name="Picture 2" descr="C:\Users\Latham\Documents\Isebrook\Logo.jpg">
            <a:extLst>
              <a:ext uri="{FF2B5EF4-FFF2-40B4-BE49-F238E27FC236}">
                <a16:creationId xmlns:a16="http://schemas.microsoft.com/office/drawing/2014/main" id="{700C6529-837B-4825-AF24-5F35FD8C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653" y="97899"/>
            <a:ext cx="1169116" cy="11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415932-F9DD-41F1-8E1C-8E5EFB8F8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87" y="1267015"/>
            <a:ext cx="5488528" cy="548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6355B4-6D94-4183-89DE-7FCF6B14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270" y="86802"/>
            <a:ext cx="1220442" cy="1220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609C8E-2BE9-48C7-AFF6-2090FE1841A2}"/>
              </a:ext>
            </a:extLst>
          </p:cNvPr>
          <p:cNvSpPr txBox="1"/>
          <p:nvPr/>
        </p:nvSpPr>
        <p:spPr>
          <a:xfrm>
            <a:off x="1187865" y="495656"/>
            <a:ext cx="5512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0037A4"/>
                </a:solidFill>
                <a:latin typeface="2017 Isebrook Display" panose="020B0806030902050204"/>
              </a:rPr>
              <a:t>Rationale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75F1E8-598B-4A33-B09C-402BA299E2FD}"/>
              </a:ext>
            </a:extLst>
          </p:cNvPr>
          <p:cNvSpPr txBox="1">
            <a:spLocks/>
          </p:cNvSpPr>
          <p:nvPr/>
        </p:nvSpPr>
        <p:spPr>
          <a:xfrm>
            <a:off x="1009359" y="1587447"/>
            <a:ext cx="9132014" cy="48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2400">
                <a:solidFill>
                  <a:srgbClr val="0037A4"/>
                </a:solidFill>
                <a:latin typeface="2017 Isebrook Print" panose="02000600000000000000"/>
              </a:rPr>
              <a:t>Why</a:t>
            </a:r>
          </a:p>
          <a:p>
            <a:pPr lvl="1"/>
            <a:r>
              <a:rPr lang="en-GB" sz="2200">
                <a:solidFill>
                  <a:srgbClr val="0037A4"/>
                </a:solidFill>
                <a:latin typeface="2017 Isebrook Print" panose="02000600000000000000"/>
              </a:rPr>
              <a:t>Values</a:t>
            </a:r>
          </a:p>
          <a:p>
            <a:pPr lvl="1"/>
            <a:r>
              <a:rPr lang="en-GB" sz="2200">
                <a:solidFill>
                  <a:srgbClr val="0037A4"/>
                </a:solidFill>
                <a:latin typeface="2017 Isebrook Print" panose="02000600000000000000"/>
              </a:rPr>
              <a:t>Passion</a:t>
            </a:r>
          </a:p>
          <a:p>
            <a:pPr lvl="1"/>
            <a:r>
              <a:rPr lang="en-GB" sz="2200">
                <a:solidFill>
                  <a:srgbClr val="0037A4"/>
                </a:solidFill>
                <a:latin typeface="2017 Isebrook Print" panose="02000600000000000000"/>
              </a:rPr>
              <a:t>Lack of provision</a:t>
            </a:r>
          </a:p>
          <a:p>
            <a:pPr lvl="1"/>
            <a:endParaRPr lang="en-GB" sz="2200">
              <a:solidFill>
                <a:srgbClr val="0037A4"/>
              </a:solidFill>
              <a:latin typeface="2017 Isebrook Print" panose="02000600000000000000"/>
            </a:endParaRPr>
          </a:p>
          <a:p>
            <a:pPr marL="0" indent="0">
              <a:buFont typeface="Wingdings 3" charset="2"/>
              <a:buNone/>
            </a:pPr>
            <a:r>
              <a:rPr lang="en-GB" sz="2400">
                <a:solidFill>
                  <a:srgbClr val="0037A4"/>
                </a:solidFill>
                <a:latin typeface="2017 Isebrook Print" panose="02000600000000000000"/>
              </a:rPr>
              <a:t>Why now</a:t>
            </a:r>
          </a:p>
          <a:p>
            <a:pPr lvl="1"/>
            <a:r>
              <a:rPr lang="en-GB" sz="2200">
                <a:solidFill>
                  <a:srgbClr val="0037A4"/>
                </a:solidFill>
                <a:latin typeface="2017 Isebrook Print" panose="02000600000000000000"/>
              </a:rPr>
              <a:t>Expertise and experience</a:t>
            </a:r>
          </a:p>
          <a:p>
            <a:pPr lvl="1"/>
            <a:r>
              <a:rPr lang="en-GB" sz="2200">
                <a:solidFill>
                  <a:srgbClr val="0037A4"/>
                </a:solidFill>
                <a:latin typeface="2017 Isebrook Print" panose="02000600000000000000"/>
              </a:rPr>
              <a:t>NCC Sufficiency Planning</a:t>
            </a:r>
          </a:p>
          <a:p>
            <a:pPr lvl="1"/>
            <a:r>
              <a:rPr lang="en-GB" sz="2200">
                <a:solidFill>
                  <a:srgbClr val="0037A4"/>
                </a:solidFill>
                <a:latin typeface="2017 Isebrook Print" panose="02000600000000000000"/>
              </a:rPr>
              <a:t>Opportunity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7561D4-C65B-48B8-A3FD-F3E728F22F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4" r="15701"/>
          <a:stretch/>
        </p:blipFill>
        <p:spPr>
          <a:xfrm>
            <a:off x="5895712" y="4009876"/>
            <a:ext cx="1043418" cy="952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1D0976-E8F4-4C62-A936-76B4952399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8500" r="3937" b="15350"/>
          <a:stretch/>
        </p:blipFill>
        <p:spPr>
          <a:xfrm>
            <a:off x="7967940" y="2409468"/>
            <a:ext cx="1043418" cy="952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259E54-FAF0-4BD6-BA12-6C776E8F86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8" r="3404" b="15805"/>
          <a:stretch/>
        </p:blipFill>
        <p:spPr>
          <a:xfrm>
            <a:off x="5966360" y="1418986"/>
            <a:ext cx="1043418" cy="952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28A29F-CFDF-4E92-9F3B-EBA3D59EE6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6" b="13934"/>
          <a:stretch/>
        </p:blipFill>
        <p:spPr>
          <a:xfrm>
            <a:off x="7884681" y="5220197"/>
            <a:ext cx="1043418" cy="95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0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6355B4-6D94-4183-89DE-7FCF6B14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270" y="86802"/>
            <a:ext cx="1220442" cy="1220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609C8E-2BE9-48C7-AFF6-2090FE1841A2}"/>
              </a:ext>
            </a:extLst>
          </p:cNvPr>
          <p:cNvSpPr txBox="1"/>
          <p:nvPr/>
        </p:nvSpPr>
        <p:spPr>
          <a:xfrm>
            <a:off x="1187865" y="495656"/>
            <a:ext cx="5512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0037A4"/>
                </a:solidFill>
                <a:latin typeface="2017 Isebrook Display" panose="020B0806030902050204"/>
              </a:rPr>
              <a:t>Implementation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75F1E8-598B-4A33-B09C-402BA299E2FD}"/>
              </a:ext>
            </a:extLst>
          </p:cNvPr>
          <p:cNvSpPr txBox="1">
            <a:spLocks/>
          </p:cNvSpPr>
          <p:nvPr/>
        </p:nvSpPr>
        <p:spPr>
          <a:xfrm>
            <a:off x="1009359" y="1587447"/>
            <a:ext cx="9132014" cy="48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3600" dirty="0">
              <a:solidFill>
                <a:srgbClr val="0037A4"/>
              </a:solidFill>
              <a:latin typeface="2017 Isebrook Print" panose="02000600000000000000"/>
            </a:endParaRPr>
          </a:p>
          <a:p>
            <a:pPr lvl="1"/>
            <a:r>
              <a:rPr lang="en-GB" sz="3600" dirty="0">
                <a:solidFill>
                  <a:srgbClr val="0037A4"/>
                </a:solidFill>
                <a:latin typeface="2017 Isebrook Print" panose="02000600000000000000"/>
              </a:rPr>
              <a:t>Students</a:t>
            </a:r>
          </a:p>
          <a:p>
            <a:pPr lvl="2"/>
            <a:r>
              <a:rPr lang="en-GB" sz="2800" dirty="0">
                <a:solidFill>
                  <a:srgbClr val="0037A4"/>
                </a:solidFill>
                <a:latin typeface="2017 Isebrook Print" panose="02000600000000000000"/>
              </a:rPr>
              <a:t>EHCP – C&amp;L + SEMH</a:t>
            </a:r>
          </a:p>
          <a:p>
            <a:pPr lvl="2"/>
            <a:r>
              <a:rPr lang="en-GB" sz="2800" dirty="0">
                <a:solidFill>
                  <a:srgbClr val="0037A4"/>
                </a:solidFill>
                <a:latin typeface="2017 Isebrook Print" panose="02000600000000000000"/>
              </a:rPr>
              <a:t>LA admissions</a:t>
            </a:r>
          </a:p>
          <a:p>
            <a:pPr lvl="2"/>
            <a:r>
              <a:rPr lang="en-GB" sz="2800" dirty="0">
                <a:solidFill>
                  <a:srgbClr val="0037A4"/>
                </a:solidFill>
                <a:latin typeface="2017 Isebrook Print" panose="02000600000000000000"/>
              </a:rPr>
              <a:t>On roll at Isebrook</a:t>
            </a:r>
          </a:p>
        </p:txBody>
      </p:sp>
    </p:spTree>
    <p:extLst>
      <p:ext uri="{BB962C8B-B14F-4D97-AF65-F5344CB8AC3E}">
        <p14:creationId xmlns:p14="http://schemas.microsoft.com/office/powerpoint/2010/main" val="42188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6355B4-6D94-4183-89DE-7FCF6B14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270" y="86802"/>
            <a:ext cx="1220442" cy="1220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609C8E-2BE9-48C7-AFF6-2090FE1841A2}"/>
              </a:ext>
            </a:extLst>
          </p:cNvPr>
          <p:cNvSpPr txBox="1"/>
          <p:nvPr/>
        </p:nvSpPr>
        <p:spPr>
          <a:xfrm>
            <a:off x="1187865" y="495656"/>
            <a:ext cx="5512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0037A4"/>
                </a:solidFill>
                <a:latin typeface="2017 Isebrook Display" panose="020B0806030902050204"/>
              </a:rPr>
              <a:t>Implementation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75F1E8-598B-4A33-B09C-402BA299E2FD}"/>
              </a:ext>
            </a:extLst>
          </p:cNvPr>
          <p:cNvSpPr txBox="1">
            <a:spLocks/>
          </p:cNvSpPr>
          <p:nvPr/>
        </p:nvSpPr>
        <p:spPr>
          <a:xfrm>
            <a:off x="1009359" y="1587447"/>
            <a:ext cx="9132014" cy="48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3600">
              <a:solidFill>
                <a:srgbClr val="0037A4"/>
              </a:solidFill>
              <a:latin typeface="2017 Isebrook Print" panose="02000600000000000000"/>
            </a:endParaRPr>
          </a:p>
          <a:p>
            <a:pPr lvl="1"/>
            <a:r>
              <a:rPr lang="en-GB" sz="3600">
                <a:solidFill>
                  <a:srgbClr val="0037A4"/>
                </a:solidFill>
                <a:latin typeface="2017 Isebrook Print" panose="02000600000000000000"/>
              </a:rPr>
              <a:t>Environment</a:t>
            </a:r>
          </a:p>
          <a:p>
            <a:pPr marL="457200" lvl="1" indent="0">
              <a:buNone/>
            </a:pPr>
            <a:endParaRPr lang="en-GB" sz="3600">
              <a:solidFill>
                <a:srgbClr val="0037A4"/>
              </a:solidFill>
              <a:latin typeface="2017 Isebrook Print" panose="020006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364004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D9550A-3BA1-4A52-B9DA-11C9A49D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41A6EC-3A91-4930-982D-B49641885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" t="13759" r="14825" b="4605"/>
          <a:stretch/>
        </p:blipFill>
        <p:spPr>
          <a:xfrm>
            <a:off x="214009" y="63050"/>
            <a:ext cx="11799651" cy="667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79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2F79-D00A-421E-BF1E-F6B58F4C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246CD-2539-4E23-B32F-93BE6029F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F0DB1-2212-4472-8F3E-69DC1FCE1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20" t="22987" r="3349" b="20425"/>
          <a:stretch/>
        </p:blipFill>
        <p:spPr>
          <a:xfrm>
            <a:off x="196420" y="382136"/>
            <a:ext cx="11799160" cy="586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74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6355B4-6D94-4183-89DE-7FCF6B14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270" y="86802"/>
            <a:ext cx="1220442" cy="1220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609C8E-2BE9-48C7-AFF6-2090FE1841A2}"/>
              </a:ext>
            </a:extLst>
          </p:cNvPr>
          <p:cNvSpPr txBox="1"/>
          <p:nvPr/>
        </p:nvSpPr>
        <p:spPr>
          <a:xfrm>
            <a:off x="1187865" y="495656"/>
            <a:ext cx="5512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0037A4"/>
                </a:solidFill>
                <a:latin typeface="2017 Isebrook Display" panose="020B0806030902050204"/>
              </a:rPr>
              <a:t>Implementation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75F1E8-598B-4A33-B09C-402BA299E2FD}"/>
              </a:ext>
            </a:extLst>
          </p:cNvPr>
          <p:cNvSpPr txBox="1">
            <a:spLocks/>
          </p:cNvSpPr>
          <p:nvPr/>
        </p:nvSpPr>
        <p:spPr>
          <a:xfrm>
            <a:off x="1009359" y="1587447"/>
            <a:ext cx="9132014" cy="48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3600">
              <a:solidFill>
                <a:srgbClr val="0037A4"/>
              </a:solidFill>
              <a:latin typeface="2017 Isebrook Print" panose="02000600000000000000"/>
            </a:endParaRPr>
          </a:p>
          <a:p>
            <a:pPr lvl="1"/>
            <a:r>
              <a:rPr lang="en-GB" sz="3600">
                <a:solidFill>
                  <a:srgbClr val="0037A4"/>
                </a:solidFill>
                <a:latin typeface="2017 Isebrook Print" panose="02000600000000000000"/>
              </a:rPr>
              <a:t>Curriculum</a:t>
            </a:r>
          </a:p>
        </p:txBody>
      </p:sp>
    </p:spTree>
    <p:extLst>
      <p:ext uri="{BB962C8B-B14F-4D97-AF65-F5344CB8AC3E}">
        <p14:creationId xmlns:p14="http://schemas.microsoft.com/office/powerpoint/2010/main" val="364559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73123"/>
            <a:ext cx="8596668" cy="1320800"/>
          </a:xfrm>
        </p:spPr>
        <p:txBody>
          <a:bodyPr>
            <a:normAutofit/>
          </a:bodyPr>
          <a:lstStyle/>
          <a:p>
            <a:r>
              <a:rPr lang="en-GB" sz="4800">
                <a:solidFill>
                  <a:srgbClr val="0037A4"/>
                </a:solidFill>
                <a:latin typeface="2017 Isebrook Display" panose="020B0806030902050204" pitchFamily="34" charset="0"/>
              </a:rPr>
              <a:t>Social Capital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677334" y="2044583"/>
            <a:ext cx="7006700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b="1">
                <a:solidFill>
                  <a:srgbClr val="0037A4"/>
                </a:solidFill>
                <a:latin typeface="2017 Isebrook Print" panose="02000600000000000000"/>
              </a:rPr>
              <a:t>Bonding</a:t>
            </a:r>
            <a:r>
              <a:rPr lang="en-GB" sz="2800">
                <a:solidFill>
                  <a:srgbClr val="0037A4"/>
                </a:solidFill>
                <a:latin typeface="2017 Isebrook Print" panose="02000600000000000000"/>
              </a:rPr>
              <a:t> - 	networks and ties within 						communities</a:t>
            </a:r>
          </a:p>
          <a:p>
            <a:pPr marL="0" indent="0">
              <a:buNone/>
            </a:pPr>
            <a:endParaRPr lang="en-GB" sz="2800">
              <a:solidFill>
                <a:srgbClr val="0037A4"/>
              </a:solidFill>
              <a:latin typeface="2017 Isebrook Print" panose="02000600000000000000"/>
            </a:endParaRPr>
          </a:p>
          <a:p>
            <a:pPr marL="0" indent="0">
              <a:buNone/>
            </a:pPr>
            <a:r>
              <a:rPr lang="en-GB" sz="2800" b="1">
                <a:solidFill>
                  <a:srgbClr val="0037A4"/>
                </a:solidFill>
                <a:latin typeface="2017 Isebrook Print" panose="02000600000000000000"/>
              </a:rPr>
              <a:t>Bridging</a:t>
            </a:r>
            <a:r>
              <a:rPr lang="en-GB" sz="2800">
                <a:solidFill>
                  <a:srgbClr val="0037A4"/>
                </a:solidFill>
                <a:latin typeface="2017 Isebrook Print" panose="02000600000000000000"/>
              </a:rPr>
              <a:t> -	networks and ties between 					different communities</a:t>
            </a:r>
          </a:p>
          <a:p>
            <a:pPr marL="0" indent="0">
              <a:buNone/>
            </a:pPr>
            <a:endParaRPr lang="en-GB" sz="2800">
              <a:solidFill>
                <a:srgbClr val="0037A4"/>
              </a:solidFill>
              <a:latin typeface="2017 Isebrook Print" panose="02000600000000000000"/>
            </a:endParaRPr>
          </a:p>
          <a:p>
            <a:pPr marL="0" indent="0">
              <a:buNone/>
            </a:pPr>
            <a:r>
              <a:rPr lang="en-GB" sz="2800" b="1">
                <a:solidFill>
                  <a:srgbClr val="0037A4"/>
                </a:solidFill>
                <a:latin typeface="2017 Isebrook Print" panose="02000600000000000000"/>
              </a:rPr>
              <a:t>Linking</a:t>
            </a:r>
            <a:r>
              <a:rPr lang="en-GB" sz="2800">
                <a:solidFill>
                  <a:srgbClr val="0037A4"/>
                </a:solidFill>
                <a:latin typeface="2017 Isebrook Print" panose="02000600000000000000"/>
              </a:rPr>
              <a:t> - 	networks and ties that cut 					across status and similarity </a:t>
            </a:r>
          </a:p>
          <a:p>
            <a:pPr marL="0" indent="0">
              <a:buNone/>
            </a:pPr>
            <a:r>
              <a:rPr lang="en-GB" sz="2800">
                <a:solidFill>
                  <a:srgbClr val="0037A4"/>
                </a:solidFill>
                <a:latin typeface="2017 Isebrook Print" panose="02000600000000000000"/>
              </a:rPr>
              <a:t>	(e.g. between students and adults)</a:t>
            </a:r>
          </a:p>
          <a:p>
            <a:pPr marL="0" indent="0">
              <a:buNone/>
            </a:pPr>
            <a:endParaRPr lang="en-GB" sz="2800">
              <a:solidFill>
                <a:schemeClr val="tx1"/>
              </a:solidFill>
              <a:latin typeface="2017 Isebrook Print" panose="02000600000000000000" pitchFamily="2" charset="0"/>
            </a:endParaRPr>
          </a:p>
          <a:p>
            <a:pPr marL="0" indent="0">
              <a:buNone/>
            </a:pPr>
            <a:endParaRPr lang="en-GB" sz="2800">
              <a:solidFill>
                <a:schemeClr val="tx1"/>
              </a:solidFill>
              <a:latin typeface="2017 Isebrook Print" panose="02000600000000000000" pitchFamily="2" charset="0"/>
            </a:endParaRPr>
          </a:p>
          <a:p>
            <a:pPr marL="0" indent="0">
              <a:buNone/>
            </a:pPr>
            <a:endParaRPr lang="en-GB" sz="2800">
              <a:solidFill>
                <a:schemeClr val="tx1"/>
              </a:solidFill>
              <a:latin typeface="2017 Isebrook Print" panose="02000600000000000000" pitchFamily="2" charset="0"/>
            </a:endParaRPr>
          </a:p>
        </p:txBody>
      </p:sp>
      <p:pic>
        <p:nvPicPr>
          <p:cNvPr id="3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855" y="-485758"/>
            <a:ext cx="2170545" cy="1534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3B808B-2E32-4EA2-9192-96DB7BD44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516" y="2487963"/>
            <a:ext cx="4336054" cy="243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137" y="-173385"/>
            <a:ext cx="2170545" cy="153465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8961" y="211540"/>
            <a:ext cx="9369187" cy="6516806"/>
            <a:chOff x="1978082" y="891683"/>
            <a:chExt cx="7805455" cy="5144153"/>
          </a:xfrm>
        </p:grpSpPr>
        <p:pic>
          <p:nvPicPr>
            <p:cNvPr id="8" name="Picture 7" descr="/var/folders/yz/kwftrd390lg821dyc140r_t00000gp/T/com.microsoft.Word/WebArchiveCopyPasteTempFiles/crFW7hwOB80UC8wVuzCd1gz2QIxG8w2Xt0wdwALvS0Wy8Wbn-Rgn2koBt3FePjoYdffncv-RPzj9s3BTWCuUwp0kOOkbVxZ4ozAN-5wssC5MM7DPUw8MJPPyHHrmhRLsAPyFs3uy2-dIareqIQ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082" y="891683"/>
              <a:ext cx="7805455" cy="5144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171899" y="2674961"/>
              <a:ext cx="1071349" cy="242949"/>
            </a:xfrm>
            <a:prstGeom prst="rect">
              <a:avLst/>
            </a:prstGeom>
            <a:solidFill>
              <a:srgbClr val="FFFFF7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09366" y="1710045"/>
              <a:ext cx="1116841" cy="370497"/>
            </a:xfrm>
            <a:prstGeom prst="rect">
              <a:avLst/>
            </a:prstGeom>
            <a:solidFill>
              <a:srgbClr val="FFFFF7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SOCIETAL</a:t>
              </a:r>
            </a:p>
            <a:p>
              <a:endParaRPr lang="en-GB" sz="105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27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D90C6-553A-4839-9357-BEA322DE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solidFill>
                  <a:srgbClr val="0037A4"/>
                </a:solidFill>
                <a:latin typeface="2017 Isebrook Display" panose="020B0806030902050204" pitchFamily="34" charset="0"/>
              </a:rPr>
              <a:t>Consultation</a:t>
            </a:r>
            <a:endParaRPr lang="en-GB" sz="5400">
              <a:latin typeface="2017 Isebrook Display" panose="020B080603090205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86913-DD7A-4320-A30D-09D96447E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GB" b="1">
                <a:solidFill>
                  <a:srgbClr val="0037A4"/>
                </a:solidFill>
                <a:latin typeface="2017 Isebrook Print" panose="02000600000000000000" pitchFamily="2" charset="0"/>
              </a:rPr>
              <a:t>Isebrook Student Numbers</a:t>
            </a:r>
          </a:p>
          <a:p>
            <a:endParaRPr lang="en-GB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Present 200</a:t>
            </a:r>
          </a:p>
          <a:p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Increase funding agreement to 252 </a:t>
            </a:r>
          </a:p>
          <a:p>
            <a:pPr lvl="1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(including 25 at Connected Provision)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08E35-DAB4-4A6B-9532-AFE85BF50F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>
                <a:solidFill>
                  <a:srgbClr val="0037A4"/>
                </a:solidFill>
                <a:latin typeface="2017 Isebrook Print" panose="02000600000000000000" pitchFamily="2" charset="0"/>
              </a:rPr>
              <a:t>Satellite Provision</a:t>
            </a:r>
          </a:p>
          <a:p>
            <a:endParaRPr lang="en-GB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Connected Provision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9152BE-9039-449D-B528-2E1574BE7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270" y="86802"/>
            <a:ext cx="1220442" cy="122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09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9EFCF74-27FD-442E-8E5C-C630AD218A96}"/>
              </a:ext>
            </a:extLst>
          </p:cNvPr>
          <p:cNvGrpSpPr/>
          <p:nvPr/>
        </p:nvGrpSpPr>
        <p:grpSpPr>
          <a:xfrm>
            <a:off x="1585609" y="749982"/>
            <a:ext cx="8226573" cy="5465991"/>
            <a:chOff x="-200558" y="601830"/>
            <a:chExt cx="9913428" cy="5353754"/>
          </a:xfrm>
        </p:grpSpPr>
        <p:pic>
          <p:nvPicPr>
            <p:cNvPr id="13" name="Picture 12" descr="/var/folders/yz/kwftrd390lg821dyc140r_t00000gp/T/com.microsoft.Word/WebArchiveCopyPasteTempFiles/crFW7hwOB80UC8wVuzCd1gz2QIxG8w2Xt0wdwALvS0Wy8Wbn-Rgn2koBt3FePjoYdffncv-RPzj9s3BTWCuUwp0kOOkbVxZ4ozAN-5wssC5MM7DPUw8MJPPyHHrmhRLsAPyFs3uy2-dIareqIQ">
              <a:extLst>
                <a:ext uri="{FF2B5EF4-FFF2-40B4-BE49-F238E27FC236}">
                  <a16:creationId xmlns:a16="http://schemas.microsoft.com/office/drawing/2014/main" id="{01106FC0-AC47-45B7-83C1-1484116B53F9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558" y="601830"/>
              <a:ext cx="9871623" cy="53537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 Box 1">
              <a:extLst>
                <a:ext uri="{FF2B5EF4-FFF2-40B4-BE49-F238E27FC236}">
                  <a16:creationId xmlns:a16="http://schemas.microsoft.com/office/drawing/2014/main" id="{FEF862BD-4D3C-4D4E-B30E-EAD8E4B68A41}"/>
                </a:ext>
              </a:extLst>
            </p:cNvPr>
            <p:cNvSpPr txBox="1"/>
            <p:nvPr/>
          </p:nvSpPr>
          <p:spPr>
            <a:xfrm>
              <a:off x="4186741" y="3419968"/>
              <a:ext cx="2018381" cy="1993233"/>
            </a:xfrm>
            <a:prstGeom prst="rect">
              <a:avLst/>
            </a:prstGeom>
            <a:solidFill>
              <a:srgbClr val="FFFFF7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1" i="0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INTERPERSONAL</a:t>
              </a: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1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Caring and respectful relationships </a:t>
              </a:r>
              <a:endPara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1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Engage with, and learn from, other people</a:t>
              </a:r>
              <a:endPara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5">
              <a:extLst>
                <a:ext uri="{FF2B5EF4-FFF2-40B4-BE49-F238E27FC236}">
                  <a16:creationId xmlns:a16="http://schemas.microsoft.com/office/drawing/2014/main" id="{0356594D-3DDF-4DB2-A314-5A7298741F67}"/>
                </a:ext>
              </a:extLst>
            </p:cNvPr>
            <p:cNvSpPr txBox="1"/>
            <p:nvPr/>
          </p:nvSpPr>
          <p:spPr>
            <a:xfrm>
              <a:off x="2044337" y="4255516"/>
              <a:ext cx="2017370" cy="1593979"/>
            </a:xfrm>
            <a:prstGeom prst="rect">
              <a:avLst/>
            </a:prstGeom>
            <a:solidFill>
              <a:srgbClr val="FFFFF7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1" i="0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INTRAPERSONAL</a:t>
              </a: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1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secure sense of self</a:t>
              </a:r>
              <a:endPara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1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Responsibility for own actions, health, fitness and well-being</a:t>
              </a:r>
              <a:endPara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9A9A63A8-2FAE-4916-BB3D-F7FA34926EE9}"/>
                </a:ext>
              </a:extLst>
            </p:cNvPr>
            <p:cNvSpPr txBox="1"/>
            <p:nvPr/>
          </p:nvSpPr>
          <p:spPr>
            <a:xfrm>
              <a:off x="6330156" y="2428570"/>
              <a:ext cx="1555690" cy="2227217"/>
            </a:xfrm>
            <a:prstGeom prst="rect">
              <a:avLst/>
            </a:prstGeom>
            <a:solidFill>
              <a:srgbClr val="FFFFF7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1" i="0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COMMUNITY</a:t>
              </a: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1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Respectful and beneficial relationships in diverse societies</a:t>
              </a:r>
              <a:endPara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1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together to support each other</a:t>
              </a:r>
              <a:endPara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>
                  <a:ln>
                    <a:noFill/>
                  </a:ln>
                  <a:solidFill>
                    <a:srgbClr val="0D5D9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D5D9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D39BD76E-223C-43BE-A0C5-CAB3237EC5D0}"/>
                </a:ext>
              </a:extLst>
            </p:cNvPr>
            <p:cNvSpPr txBox="1"/>
            <p:nvPr/>
          </p:nvSpPr>
          <p:spPr>
            <a:xfrm>
              <a:off x="8010880" y="1484261"/>
              <a:ext cx="1701990" cy="1985555"/>
            </a:xfrm>
            <a:prstGeom prst="rect">
              <a:avLst/>
            </a:prstGeom>
            <a:solidFill>
              <a:srgbClr val="FFFFF7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1" i="0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SOCIETAL</a:t>
              </a: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1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Caring for others and a sense of greater purpose</a:t>
              </a:r>
              <a:endPara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1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together for the benefit of others</a:t>
              </a:r>
              <a:endPara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>
                  <a:ln>
                    <a:noFill/>
                  </a:ln>
                  <a:solidFill>
                    <a:srgbClr val="0D5D9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D5D9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137" y="-173385"/>
            <a:ext cx="2170545" cy="1534651"/>
          </a:xfrm>
          <a:prstGeom prst="rect">
            <a:avLst/>
          </a:prstGeom>
        </p:spPr>
      </p:pic>
      <p:pic>
        <p:nvPicPr>
          <p:cNvPr id="11" name="table">
            <a:extLst>
              <a:ext uri="{FF2B5EF4-FFF2-40B4-BE49-F238E27FC236}">
                <a16:creationId xmlns:a16="http://schemas.microsoft.com/office/drawing/2014/main" id="{C7972C90-A848-484A-BF97-187219098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71" y="213661"/>
            <a:ext cx="10026276" cy="664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96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137" y="-173385"/>
            <a:ext cx="2170545" cy="15346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47FDB10-389C-403C-828F-F052FE3FA113}"/>
              </a:ext>
            </a:extLst>
          </p:cNvPr>
          <p:cNvGrpSpPr/>
          <p:nvPr/>
        </p:nvGrpSpPr>
        <p:grpSpPr>
          <a:xfrm>
            <a:off x="1891275" y="1090451"/>
            <a:ext cx="7979273" cy="5017896"/>
            <a:chOff x="-200558" y="601830"/>
            <a:chExt cx="9913428" cy="5353754"/>
          </a:xfrm>
        </p:grpSpPr>
        <p:pic>
          <p:nvPicPr>
            <p:cNvPr id="17" name="Picture 16" descr="/var/folders/yz/kwftrd390lg821dyc140r_t00000gp/T/com.microsoft.Word/WebArchiveCopyPasteTempFiles/crFW7hwOB80UC8wVuzCd1gz2QIxG8w2Xt0wdwALvS0Wy8Wbn-Rgn2koBt3FePjoYdffncv-RPzj9s3BTWCuUwp0kOOkbVxZ4ozAN-5wssC5MM7DPUw8MJPPyHHrmhRLsAPyFs3uy2-dIareqIQ">
              <a:extLst>
                <a:ext uri="{FF2B5EF4-FFF2-40B4-BE49-F238E27FC236}">
                  <a16:creationId xmlns:a16="http://schemas.microsoft.com/office/drawing/2014/main" id="{89F6C92E-279E-4F61-BAD7-F41F214C1E33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558" y="601830"/>
              <a:ext cx="9871623" cy="53537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 Box 1">
              <a:extLst>
                <a:ext uri="{FF2B5EF4-FFF2-40B4-BE49-F238E27FC236}">
                  <a16:creationId xmlns:a16="http://schemas.microsoft.com/office/drawing/2014/main" id="{F2350BC3-2AA7-43FE-A98D-EB8A85E29614}"/>
                </a:ext>
              </a:extLst>
            </p:cNvPr>
            <p:cNvSpPr txBox="1"/>
            <p:nvPr/>
          </p:nvSpPr>
          <p:spPr>
            <a:xfrm>
              <a:off x="4186741" y="3419968"/>
              <a:ext cx="2018381" cy="1993233"/>
            </a:xfrm>
            <a:prstGeom prst="rect">
              <a:avLst/>
            </a:prstGeom>
            <a:solidFill>
              <a:srgbClr val="FFFFF7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1" i="0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INTERPERSONAL</a:t>
              </a: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1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Caring and respectful relationships </a:t>
              </a:r>
              <a:endPara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1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Engage with, and learn from, other people</a:t>
              </a:r>
              <a:endPara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5D1D2621-3874-4E68-8D15-A15D6859F803}"/>
                </a:ext>
              </a:extLst>
            </p:cNvPr>
            <p:cNvSpPr txBox="1"/>
            <p:nvPr/>
          </p:nvSpPr>
          <p:spPr>
            <a:xfrm>
              <a:off x="2044337" y="4255516"/>
              <a:ext cx="2017370" cy="1593979"/>
            </a:xfrm>
            <a:prstGeom prst="rect">
              <a:avLst/>
            </a:prstGeom>
            <a:solidFill>
              <a:srgbClr val="FFFFF7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1" i="0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INTRAPERSONAL</a:t>
              </a: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1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secure sense of self</a:t>
              </a:r>
              <a:endPara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1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Responsibility for own actions, health, fitness and well-being</a:t>
              </a:r>
              <a:endPara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8E269A1F-C391-4BF9-B5E5-C6F4DD408B04}"/>
                </a:ext>
              </a:extLst>
            </p:cNvPr>
            <p:cNvSpPr txBox="1"/>
            <p:nvPr/>
          </p:nvSpPr>
          <p:spPr>
            <a:xfrm>
              <a:off x="6330156" y="2428570"/>
              <a:ext cx="1555690" cy="2227217"/>
            </a:xfrm>
            <a:prstGeom prst="rect">
              <a:avLst/>
            </a:prstGeom>
            <a:solidFill>
              <a:srgbClr val="FFFFF7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1" i="0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COMMUNITY</a:t>
              </a: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1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Respectful and beneficial relationships in diverse societies</a:t>
              </a:r>
              <a:endPara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1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together to support each other</a:t>
              </a:r>
              <a:endPara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>
                  <a:ln>
                    <a:noFill/>
                  </a:ln>
                  <a:solidFill>
                    <a:srgbClr val="0D5D9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D5D9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8">
              <a:extLst>
                <a:ext uri="{FF2B5EF4-FFF2-40B4-BE49-F238E27FC236}">
                  <a16:creationId xmlns:a16="http://schemas.microsoft.com/office/drawing/2014/main" id="{E23BEB74-F62A-431D-9FDA-AC67DC368BE5}"/>
                </a:ext>
              </a:extLst>
            </p:cNvPr>
            <p:cNvSpPr txBox="1"/>
            <p:nvPr/>
          </p:nvSpPr>
          <p:spPr>
            <a:xfrm>
              <a:off x="8010880" y="1484261"/>
              <a:ext cx="1701990" cy="1985555"/>
            </a:xfrm>
            <a:prstGeom prst="rect">
              <a:avLst/>
            </a:prstGeom>
            <a:solidFill>
              <a:srgbClr val="FFFFF7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1" i="0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SOCIETAL</a:t>
              </a: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1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Caring for others and a sense of greater purpose</a:t>
              </a:r>
              <a:endPara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1" u="none" strike="noStrike" kern="1200" cap="none" spc="0" normalizeH="0" baseline="0" noProof="0">
                  <a:ln>
                    <a:noFill/>
                  </a:ln>
                  <a:solidFill>
                    <a:srgbClr val="FFFFEF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together for the benefit of others</a:t>
              </a:r>
              <a:endPara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FFFFEF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>
                  <a:ln>
                    <a:noFill/>
                  </a:ln>
                  <a:solidFill>
                    <a:srgbClr val="0D5D9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D5D9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D6692B-F338-470F-BFC2-38F60D6FAA80}"/>
              </a:ext>
            </a:extLst>
          </p:cNvPr>
          <p:cNvSpPr txBox="1"/>
          <p:nvPr/>
        </p:nvSpPr>
        <p:spPr>
          <a:xfrm>
            <a:off x="2368758" y="0"/>
            <a:ext cx="590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0037A4"/>
                </a:solidFill>
                <a:effectLst/>
                <a:uLnTx/>
                <a:uFillTx/>
                <a:latin typeface="2017 Isebrook Display" panose="020B0806030902050204" pitchFamily="34" charset="0"/>
                <a:ea typeface="+mn-ea"/>
                <a:cs typeface="+mn-cs"/>
              </a:rPr>
              <a:t>Our Curriculum Philosophy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01370" y="543630"/>
          <a:ext cx="9500812" cy="6208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267">
                  <a:extLst>
                    <a:ext uri="{9D8B030D-6E8A-4147-A177-3AD203B41FA5}">
                      <a16:colId xmlns:a16="http://schemas.microsoft.com/office/drawing/2014/main" val="1073269657"/>
                    </a:ext>
                  </a:extLst>
                </a:gridCol>
                <a:gridCol w="1715210">
                  <a:extLst>
                    <a:ext uri="{9D8B030D-6E8A-4147-A177-3AD203B41FA5}">
                      <a16:colId xmlns:a16="http://schemas.microsoft.com/office/drawing/2014/main" val="4182619724"/>
                    </a:ext>
                  </a:extLst>
                </a:gridCol>
                <a:gridCol w="1766326">
                  <a:extLst>
                    <a:ext uri="{9D8B030D-6E8A-4147-A177-3AD203B41FA5}">
                      <a16:colId xmlns:a16="http://schemas.microsoft.com/office/drawing/2014/main" val="3204500316"/>
                    </a:ext>
                  </a:extLst>
                </a:gridCol>
                <a:gridCol w="1340363">
                  <a:extLst>
                    <a:ext uri="{9D8B030D-6E8A-4147-A177-3AD203B41FA5}">
                      <a16:colId xmlns:a16="http://schemas.microsoft.com/office/drawing/2014/main" val="4088933115"/>
                    </a:ext>
                  </a:extLst>
                </a:gridCol>
                <a:gridCol w="1760646">
                  <a:extLst>
                    <a:ext uri="{9D8B030D-6E8A-4147-A177-3AD203B41FA5}">
                      <a16:colId xmlns:a16="http://schemas.microsoft.com/office/drawing/2014/main" val="1857365071"/>
                    </a:ext>
                  </a:extLst>
                </a:gridCol>
              </a:tblGrid>
              <a:tr h="613840">
                <a:tc>
                  <a:txBody>
                    <a:bodyPr/>
                    <a:lstStyle/>
                    <a:p>
                      <a:endParaRPr lang="en-GB" sz="1600" b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2017 Isebrook Display" panose="020B0806030902050204" pitchFamily="34" charset="0"/>
                      </a:endParaRPr>
                    </a:p>
                    <a:p>
                      <a:r>
                        <a:rPr lang="en-GB" sz="1600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Display" panose="020B0806030902050204" pitchFamily="34" charset="0"/>
                        </a:rPr>
                        <a:t>Skills Builder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Display" panose="020B0806030902050204" pitchFamily="34" charset="0"/>
                        </a:rPr>
                        <a:t>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Display" panose="020B0806030902050204" pitchFamily="34" charset="0"/>
                        </a:rPr>
                        <a:t>We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Display" panose="020B0806030902050204" pitchFamily="34" charset="0"/>
                        </a:rPr>
                        <a:t>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Display" panose="020B0806030902050204" pitchFamily="34" charset="0"/>
                        </a:rPr>
                        <a:t>Your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813930"/>
                  </a:ext>
                </a:extLst>
              </a:tr>
              <a:tr h="1458140">
                <a:tc>
                  <a:txBody>
                    <a:bodyPr/>
                    <a:lstStyle/>
                    <a:p>
                      <a:r>
                        <a:rPr lang="en-GB" sz="1400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Print" panose="02000600000000000000" pitchFamily="2" charset="0"/>
                        </a:rPr>
                        <a:t>Leadership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2017 Isebrook Display" panose="020B080603090205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2017 Isebrook Display" panose="020B080603090205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2017 Isebrook Display" panose="020B080603090205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2017 Isebrook Display" panose="020B080603090205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9881107"/>
                  </a:ext>
                </a:extLst>
              </a:tr>
              <a:tr h="797573">
                <a:tc>
                  <a:txBody>
                    <a:bodyPr/>
                    <a:lstStyle/>
                    <a:p>
                      <a:r>
                        <a:rPr lang="en-GB" sz="1400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Print" panose="02000600000000000000" pitchFamily="2" charset="0"/>
                        </a:rPr>
                        <a:t>Presenting</a:t>
                      </a:r>
                    </a:p>
                    <a:p>
                      <a:r>
                        <a:rPr lang="en-GB" sz="1400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Print" panose="02000600000000000000" pitchFamily="2" charset="0"/>
                        </a:rPr>
                        <a:t>Creativity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647460"/>
                  </a:ext>
                </a:extLst>
              </a:tr>
              <a:tr h="1370062">
                <a:tc>
                  <a:txBody>
                    <a:bodyPr/>
                    <a:lstStyle/>
                    <a:p>
                      <a:r>
                        <a:rPr lang="en-GB" sz="1400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Print" panose="02000600000000000000" pitchFamily="2" charset="0"/>
                        </a:rPr>
                        <a:t>Aiming High</a:t>
                      </a:r>
                    </a:p>
                    <a:p>
                      <a:r>
                        <a:rPr lang="en-GB" sz="1400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Print" panose="02000600000000000000" pitchFamily="2" charset="0"/>
                        </a:rPr>
                        <a:t>Staying</a:t>
                      </a:r>
                      <a:r>
                        <a:rPr lang="en-GB" sz="1400" b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Print" panose="02000600000000000000" pitchFamily="2" charset="0"/>
                        </a:rPr>
                        <a:t> Positive</a:t>
                      </a:r>
                    </a:p>
                    <a:p>
                      <a:r>
                        <a:rPr lang="en-GB" sz="1400" b="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Print" panose="02000600000000000000" pitchFamily="2" charset="0"/>
                        </a:rPr>
                        <a:t>Teamwork</a:t>
                      </a:r>
                      <a:endParaRPr lang="en-GB" sz="1400" b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2017 Isebrook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521671"/>
                  </a:ext>
                </a:extLst>
              </a:tr>
              <a:tr h="1235839">
                <a:tc>
                  <a:txBody>
                    <a:bodyPr/>
                    <a:lstStyle/>
                    <a:p>
                      <a:r>
                        <a:rPr lang="en-GB" sz="1400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Print" panose="02000600000000000000" pitchFamily="2" charset="0"/>
                        </a:rPr>
                        <a:t>Listening</a:t>
                      </a:r>
                    </a:p>
                    <a:p>
                      <a:r>
                        <a:rPr lang="en-GB" sz="1400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Print" panose="02000600000000000000" pitchFamily="2" charset="0"/>
                        </a:rPr>
                        <a:t>Presenting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079489"/>
                  </a:ext>
                </a:extLst>
              </a:tr>
              <a:tr h="7333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Display" panose="020B0806030902050204" pitchFamily="34" charset="0"/>
                        </a:rPr>
                        <a:t>Development</a:t>
                      </a:r>
                      <a:r>
                        <a:rPr lang="en-GB" sz="160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Display" panose="020B0806030902050204" pitchFamily="34" charset="0"/>
                        </a:rPr>
                        <a:t> of self</a:t>
                      </a:r>
                      <a:endParaRPr lang="en-GB" sz="16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2017 Isebrook Display" panose="020B080603090205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Print" panose="02000600000000000000" pitchFamily="2" charset="0"/>
                        </a:rPr>
                        <a:t>Being </a:t>
                      </a:r>
                    </a:p>
                    <a:p>
                      <a:r>
                        <a:rPr lang="en-GB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Print" panose="02000600000000000000" pitchFamily="2" charset="0"/>
                        </a:rPr>
                        <a:t>Doing </a:t>
                      </a:r>
                    </a:p>
                    <a:p>
                      <a:r>
                        <a:rPr lang="en-GB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Print" panose="02000600000000000000" pitchFamily="2" charset="0"/>
                        </a:rPr>
                        <a:t>Thinking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Print" panose="02000600000000000000" pitchFamily="2" charset="0"/>
                        </a:rPr>
                        <a:t>Power and Identity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Print" panose="02000600000000000000" pitchFamily="2" charset="0"/>
                        </a:rPr>
                        <a:t>Skills and Structure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2017 Isebrook Print" panose="02000600000000000000" pitchFamily="2" charset="0"/>
                        </a:rPr>
                        <a:t>Interdependence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962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734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6355B4-6D94-4183-89DE-7FCF6B14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270" y="86802"/>
            <a:ext cx="1220442" cy="1220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609C8E-2BE9-48C7-AFF6-2090FE1841A2}"/>
              </a:ext>
            </a:extLst>
          </p:cNvPr>
          <p:cNvSpPr txBox="1"/>
          <p:nvPr/>
        </p:nvSpPr>
        <p:spPr>
          <a:xfrm>
            <a:off x="1187865" y="495656"/>
            <a:ext cx="5512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0037A4"/>
                </a:solidFill>
                <a:latin typeface="2017 Isebrook Display" panose="020B0806030902050204"/>
              </a:rPr>
              <a:t>Implementation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75F1E8-598B-4A33-B09C-402BA299E2FD}"/>
              </a:ext>
            </a:extLst>
          </p:cNvPr>
          <p:cNvSpPr txBox="1">
            <a:spLocks/>
          </p:cNvSpPr>
          <p:nvPr/>
        </p:nvSpPr>
        <p:spPr>
          <a:xfrm>
            <a:off x="1009359" y="1587447"/>
            <a:ext cx="9132014" cy="48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3600">
                <a:solidFill>
                  <a:srgbClr val="0037A4"/>
                </a:solidFill>
                <a:latin typeface="2017 Isebrook Print" panose="02000600000000000000"/>
              </a:rPr>
              <a:t>Curriculum</a:t>
            </a:r>
          </a:p>
          <a:p>
            <a:pPr lvl="2"/>
            <a:r>
              <a:rPr lang="en-GB" sz="2800">
                <a:solidFill>
                  <a:srgbClr val="0037A4"/>
                </a:solidFill>
                <a:latin typeface="2017 Isebrook Print" panose="02000600000000000000"/>
              </a:rPr>
              <a:t>Timetable</a:t>
            </a:r>
          </a:p>
          <a:p>
            <a:pPr lvl="4"/>
            <a:r>
              <a:rPr lang="en-GB" sz="2200">
                <a:solidFill>
                  <a:srgbClr val="0037A4"/>
                </a:solidFill>
                <a:latin typeface="2017 Isebrook Print" panose="02000600000000000000"/>
              </a:rPr>
              <a:t>Personal</a:t>
            </a:r>
          </a:p>
          <a:p>
            <a:pPr lvl="4"/>
            <a:r>
              <a:rPr lang="en-GB" sz="2200">
                <a:solidFill>
                  <a:srgbClr val="0037A4"/>
                </a:solidFill>
                <a:latin typeface="2017 Isebrook Print" panose="02000600000000000000"/>
              </a:rPr>
              <a:t>Academic</a:t>
            </a:r>
          </a:p>
          <a:p>
            <a:pPr lvl="4"/>
            <a:r>
              <a:rPr lang="en-GB" sz="2200">
                <a:solidFill>
                  <a:srgbClr val="0037A4"/>
                </a:solidFill>
                <a:latin typeface="2017 Isebrook Print" panose="02000600000000000000"/>
              </a:rPr>
              <a:t>Vocational</a:t>
            </a:r>
          </a:p>
          <a:p>
            <a:pPr lvl="4"/>
            <a:r>
              <a:rPr lang="en-GB" sz="2200">
                <a:solidFill>
                  <a:srgbClr val="0037A4"/>
                </a:solidFill>
                <a:latin typeface="2017 Isebrook Print" panose="02000600000000000000"/>
              </a:rPr>
              <a:t>Duke of Edinburgh</a:t>
            </a:r>
          </a:p>
          <a:p>
            <a:pPr marL="1828800" lvl="4" indent="0">
              <a:buNone/>
            </a:pPr>
            <a:endParaRPr lang="en-GB" sz="2400">
              <a:solidFill>
                <a:srgbClr val="0037A4"/>
              </a:solidFill>
              <a:latin typeface="2017 Isebrook Print" panose="02000600000000000000"/>
            </a:endParaRPr>
          </a:p>
          <a:p>
            <a:pPr lvl="2"/>
            <a:r>
              <a:rPr lang="en-GB" sz="2800">
                <a:solidFill>
                  <a:srgbClr val="0037A4"/>
                </a:solidFill>
                <a:latin typeface="2017 Isebrook Print" panose="02000600000000000000"/>
              </a:rPr>
              <a:t>Personalisation</a:t>
            </a:r>
          </a:p>
          <a:p>
            <a:pPr lvl="4"/>
            <a:r>
              <a:rPr lang="en-GB" sz="2200">
                <a:solidFill>
                  <a:srgbClr val="0037A4"/>
                </a:solidFill>
                <a:latin typeface="2017 Isebrook Print" panose="02000600000000000000"/>
              </a:rPr>
              <a:t>5 Key areas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4C675-628D-4F09-B288-CC50848738DA}"/>
              </a:ext>
            </a:extLst>
          </p:cNvPr>
          <p:cNvSpPr txBox="1"/>
          <p:nvPr/>
        </p:nvSpPr>
        <p:spPr>
          <a:xfrm>
            <a:off x="6500968" y="2941125"/>
            <a:ext cx="49943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7A4"/>
                </a:solidFill>
                <a:latin typeface="2017 Isebrook Print" panose="02000600000000000000"/>
              </a:rPr>
              <a:t>Land based </a:t>
            </a:r>
            <a:r>
              <a:rPr lang="en-GB" sz="2800" dirty="0" err="1">
                <a:solidFill>
                  <a:srgbClr val="0037A4"/>
                </a:solidFill>
                <a:latin typeface="2017 Isebrook Print" panose="02000600000000000000"/>
              </a:rPr>
              <a:t>incl</a:t>
            </a:r>
            <a:endParaRPr lang="en-GB" sz="2800" dirty="0">
              <a:solidFill>
                <a:srgbClr val="0037A4"/>
              </a:solidFill>
              <a:latin typeface="2017 Isebrook Print" panose="02000600000000000000"/>
            </a:endParaRPr>
          </a:p>
          <a:p>
            <a:r>
              <a:rPr lang="en-GB" sz="2800" dirty="0">
                <a:solidFill>
                  <a:srgbClr val="0037A4"/>
                </a:solidFill>
                <a:latin typeface="2017 Isebrook Print" panose="02000600000000000000"/>
              </a:rPr>
              <a:t>Catering</a:t>
            </a:r>
          </a:p>
          <a:p>
            <a:r>
              <a:rPr lang="en-GB" sz="2800" dirty="0">
                <a:solidFill>
                  <a:srgbClr val="0037A4"/>
                </a:solidFill>
                <a:latin typeface="2017 Isebrook Print" panose="02000600000000000000"/>
              </a:rPr>
              <a:t>Creativity</a:t>
            </a:r>
          </a:p>
          <a:p>
            <a:r>
              <a:rPr lang="en-GB" sz="2800" dirty="0">
                <a:solidFill>
                  <a:srgbClr val="0037A4"/>
                </a:solidFill>
                <a:latin typeface="2017 Isebrook Print" panose="02000600000000000000"/>
              </a:rPr>
              <a:t>Technology</a:t>
            </a:r>
          </a:p>
          <a:p>
            <a:r>
              <a:rPr lang="en-GB" sz="2800" dirty="0">
                <a:solidFill>
                  <a:srgbClr val="0037A4"/>
                </a:solidFill>
                <a:latin typeface="2017 Isebrook Print" panose="02000600000000000000"/>
              </a:rPr>
              <a:t>Sports</a:t>
            </a:r>
          </a:p>
        </p:txBody>
      </p:sp>
    </p:spTree>
    <p:extLst>
      <p:ext uri="{BB962C8B-B14F-4D97-AF65-F5344CB8AC3E}">
        <p14:creationId xmlns:p14="http://schemas.microsoft.com/office/powerpoint/2010/main" val="385283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6355B4-6D94-4183-89DE-7FCF6B14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270" y="86802"/>
            <a:ext cx="1220442" cy="1220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609C8E-2BE9-48C7-AFF6-2090FE1841A2}"/>
              </a:ext>
            </a:extLst>
          </p:cNvPr>
          <p:cNvSpPr txBox="1"/>
          <p:nvPr/>
        </p:nvSpPr>
        <p:spPr>
          <a:xfrm>
            <a:off x="1187865" y="495656"/>
            <a:ext cx="5512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0037A4"/>
                </a:solidFill>
                <a:latin typeface="2017 Isebrook Display" panose="020B0806030902050204"/>
              </a:rPr>
              <a:t>Implementation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75F1E8-598B-4A33-B09C-402BA299E2FD}"/>
              </a:ext>
            </a:extLst>
          </p:cNvPr>
          <p:cNvSpPr txBox="1">
            <a:spLocks/>
          </p:cNvSpPr>
          <p:nvPr/>
        </p:nvSpPr>
        <p:spPr>
          <a:xfrm>
            <a:off x="1009359" y="1587447"/>
            <a:ext cx="9132014" cy="48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3600" dirty="0">
                <a:solidFill>
                  <a:srgbClr val="0037A4"/>
                </a:solidFill>
                <a:latin typeface="2017 Isebrook Print" panose="02000600000000000000"/>
              </a:rPr>
              <a:t>Staffing</a:t>
            </a:r>
          </a:p>
          <a:p>
            <a:pPr lvl="3"/>
            <a:r>
              <a:rPr lang="en-GB" sz="2800" dirty="0">
                <a:solidFill>
                  <a:srgbClr val="0037A4"/>
                </a:solidFill>
                <a:latin typeface="2017 Isebrook Print" panose="02000600000000000000"/>
              </a:rPr>
              <a:t>Connected Provision Leader</a:t>
            </a:r>
          </a:p>
          <a:p>
            <a:pPr lvl="3"/>
            <a:r>
              <a:rPr lang="en-GB" sz="2800" dirty="0">
                <a:solidFill>
                  <a:srgbClr val="0037A4"/>
                </a:solidFill>
                <a:latin typeface="2017 Isebrook Print" panose="02000600000000000000"/>
              </a:rPr>
              <a:t>Teacher input</a:t>
            </a:r>
          </a:p>
          <a:p>
            <a:pPr lvl="3"/>
            <a:r>
              <a:rPr lang="en-GB" sz="2800" dirty="0">
                <a:solidFill>
                  <a:srgbClr val="0037A4"/>
                </a:solidFill>
                <a:latin typeface="2017 Isebrook Print" panose="02000600000000000000"/>
              </a:rPr>
              <a:t>Team of teaching assistants:</a:t>
            </a:r>
          </a:p>
          <a:p>
            <a:pPr lvl="4"/>
            <a:r>
              <a:rPr lang="en-GB" sz="2000" dirty="0">
                <a:solidFill>
                  <a:srgbClr val="0037A4"/>
                </a:solidFill>
                <a:latin typeface="2017 Isebrook Print" panose="02000600000000000000"/>
              </a:rPr>
              <a:t>Level 4</a:t>
            </a:r>
          </a:p>
          <a:p>
            <a:pPr lvl="4"/>
            <a:r>
              <a:rPr lang="en-GB" sz="2000" dirty="0">
                <a:solidFill>
                  <a:srgbClr val="0037A4"/>
                </a:solidFill>
                <a:latin typeface="2017 Isebrook Print" panose="02000600000000000000"/>
              </a:rPr>
              <a:t>Level 2</a:t>
            </a:r>
          </a:p>
          <a:p>
            <a:pPr lvl="3"/>
            <a:r>
              <a:rPr lang="en-GB" sz="2800" dirty="0">
                <a:solidFill>
                  <a:srgbClr val="0037A4"/>
                </a:solidFill>
                <a:latin typeface="2017 Isebrook Print" panose="02000600000000000000"/>
              </a:rPr>
              <a:t>Connected provision with Isebrook</a:t>
            </a:r>
          </a:p>
          <a:p>
            <a:pPr lvl="4"/>
            <a:r>
              <a:rPr lang="en-GB" sz="2400" dirty="0">
                <a:solidFill>
                  <a:srgbClr val="0037A4"/>
                </a:solidFill>
                <a:latin typeface="2017 Isebrook Print" panose="02000600000000000000"/>
              </a:rPr>
              <a:t>Specialist teachers, pastoral and therapeutic support</a:t>
            </a:r>
          </a:p>
          <a:p>
            <a:pPr lvl="4"/>
            <a:endParaRPr lang="en-GB" sz="3200" dirty="0">
              <a:solidFill>
                <a:srgbClr val="0037A4"/>
              </a:solidFill>
              <a:latin typeface="2017 Isebrook Print" panose="02000600000000000000"/>
            </a:endParaRPr>
          </a:p>
          <a:p>
            <a:pPr lvl="3"/>
            <a:endParaRPr lang="en-GB" sz="3200" dirty="0">
              <a:solidFill>
                <a:srgbClr val="0037A4"/>
              </a:solidFill>
              <a:latin typeface="2017 Isebrook Print" panose="02000600000000000000"/>
            </a:endParaRPr>
          </a:p>
          <a:p>
            <a:pPr marL="1828800" lvl="4" indent="0">
              <a:buNone/>
            </a:pPr>
            <a:endParaRPr lang="en-GB" sz="3200" dirty="0">
              <a:solidFill>
                <a:srgbClr val="0037A4"/>
              </a:solidFill>
              <a:latin typeface="2017 Isebrook Print" panose="020006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6469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6355B4-6D94-4183-89DE-7FCF6B14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270" y="86802"/>
            <a:ext cx="1220442" cy="1220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609C8E-2BE9-48C7-AFF6-2090FE1841A2}"/>
              </a:ext>
            </a:extLst>
          </p:cNvPr>
          <p:cNvSpPr txBox="1"/>
          <p:nvPr/>
        </p:nvSpPr>
        <p:spPr>
          <a:xfrm>
            <a:off x="1187865" y="495656"/>
            <a:ext cx="5512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0037A4"/>
                </a:solidFill>
                <a:latin typeface="2017 Isebrook Display" panose="020B0806030902050204"/>
              </a:rPr>
              <a:t>Next steps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75F1E8-598B-4A33-B09C-402BA299E2FD}"/>
              </a:ext>
            </a:extLst>
          </p:cNvPr>
          <p:cNvSpPr txBox="1">
            <a:spLocks/>
          </p:cNvSpPr>
          <p:nvPr/>
        </p:nvSpPr>
        <p:spPr>
          <a:xfrm>
            <a:off x="1009359" y="1913323"/>
            <a:ext cx="9132014" cy="45187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4000" dirty="0">
                <a:solidFill>
                  <a:srgbClr val="0037A4"/>
                </a:solidFill>
                <a:latin typeface="2017 Isebrook Print" panose="02000600000000000000"/>
              </a:rPr>
              <a:t>Short term</a:t>
            </a:r>
          </a:p>
          <a:p>
            <a:pPr lvl="2"/>
            <a:r>
              <a:rPr lang="en-GB" sz="2800" dirty="0">
                <a:solidFill>
                  <a:srgbClr val="0037A4"/>
                </a:solidFill>
                <a:latin typeface="2017 Isebrook Print" panose="02000600000000000000"/>
              </a:rPr>
              <a:t>Consultations (10 students)</a:t>
            </a:r>
          </a:p>
          <a:p>
            <a:pPr lvl="2"/>
            <a:r>
              <a:rPr lang="en-GB" sz="2800" dirty="0">
                <a:solidFill>
                  <a:srgbClr val="0037A4"/>
                </a:solidFill>
                <a:latin typeface="2017 Isebrook Print" panose="02000600000000000000"/>
              </a:rPr>
              <a:t>Person Centred Planning meetings</a:t>
            </a:r>
          </a:p>
          <a:p>
            <a:pPr lvl="2"/>
            <a:r>
              <a:rPr lang="en-GB" sz="2800" dirty="0">
                <a:solidFill>
                  <a:srgbClr val="0037A4"/>
                </a:solidFill>
                <a:latin typeface="2017 Isebrook Print" panose="02000600000000000000"/>
              </a:rPr>
              <a:t>Curriculum</a:t>
            </a:r>
          </a:p>
          <a:p>
            <a:pPr lvl="2"/>
            <a:r>
              <a:rPr lang="en-GB" sz="2800" dirty="0">
                <a:solidFill>
                  <a:srgbClr val="0037A4"/>
                </a:solidFill>
                <a:latin typeface="2017 Isebrook Print" panose="02000600000000000000"/>
              </a:rPr>
              <a:t>Recruitment</a:t>
            </a:r>
          </a:p>
          <a:p>
            <a:pPr lvl="2"/>
            <a:r>
              <a:rPr lang="en-GB" sz="2800" dirty="0">
                <a:solidFill>
                  <a:srgbClr val="0037A4"/>
                </a:solidFill>
                <a:latin typeface="2017 Isebrook Print" panose="02000600000000000000"/>
              </a:rPr>
              <a:t>Premises</a:t>
            </a:r>
          </a:p>
          <a:p>
            <a:pPr lvl="4"/>
            <a:endParaRPr lang="en-GB" sz="3200" dirty="0">
              <a:solidFill>
                <a:srgbClr val="0037A4"/>
              </a:solidFill>
              <a:latin typeface="2017 Isebrook Print" panose="02000600000000000000"/>
            </a:endParaRPr>
          </a:p>
          <a:p>
            <a:pPr lvl="3"/>
            <a:endParaRPr lang="en-GB" sz="3200" dirty="0">
              <a:solidFill>
                <a:srgbClr val="0037A4"/>
              </a:solidFill>
              <a:latin typeface="2017 Isebrook Print" panose="02000600000000000000"/>
            </a:endParaRPr>
          </a:p>
          <a:p>
            <a:pPr marL="1828800" lvl="4" indent="0">
              <a:buNone/>
            </a:pPr>
            <a:endParaRPr lang="en-GB" sz="3200" dirty="0">
              <a:solidFill>
                <a:srgbClr val="0037A4"/>
              </a:solidFill>
              <a:latin typeface="2017 Isebrook Print" panose="020006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35188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6355B4-6D94-4183-89DE-7FCF6B14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270" y="86802"/>
            <a:ext cx="1220442" cy="1220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609C8E-2BE9-48C7-AFF6-2090FE1841A2}"/>
              </a:ext>
            </a:extLst>
          </p:cNvPr>
          <p:cNvSpPr txBox="1"/>
          <p:nvPr/>
        </p:nvSpPr>
        <p:spPr>
          <a:xfrm>
            <a:off x="1187865" y="495656"/>
            <a:ext cx="5512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0037A4"/>
                </a:solidFill>
                <a:latin typeface="2017 Isebrook Display" panose="020B0806030902050204"/>
              </a:rPr>
              <a:t>Next steps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75F1E8-598B-4A33-B09C-402BA299E2FD}"/>
              </a:ext>
            </a:extLst>
          </p:cNvPr>
          <p:cNvSpPr txBox="1">
            <a:spLocks/>
          </p:cNvSpPr>
          <p:nvPr/>
        </p:nvSpPr>
        <p:spPr>
          <a:xfrm>
            <a:off x="1009359" y="2097741"/>
            <a:ext cx="9132014" cy="43343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4000">
                <a:solidFill>
                  <a:srgbClr val="0037A4"/>
                </a:solidFill>
                <a:latin typeface="2017 Isebrook Print" panose="02000600000000000000"/>
              </a:rPr>
              <a:t>Medium term</a:t>
            </a:r>
          </a:p>
          <a:p>
            <a:pPr lvl="2"/>
            <a:r>
              <a:rPr lang="en-GB" sz="2800">
                <a:solidFill>
                  <a:srgbClr val="0037A4"/>
                </a:solidFill>
                <a:latin typeface="2017 Isebrook Print" panose="02000600000000000000"/>
              </a:rPr>
              <a:t>Developing the 5 key areas for personalisation </a:t>
            </a:r>
          </a:p>
          <a:p>
            <a:pPr lvl="2"/>
            <a:r>
              <a:rPr lang="en-GB" sz="2800">
                <a:solidFill>
                  <a:srgbClr val="0037A4"/>
                </a:solidFill>
                <a:latin typeface="2017 Isebrook Print" panose="02000600000000000000"/>
              </a:rPr>
              <a:t>Quality assurance</a:t>
            </a:r>
          </a:p>
          <a:p>
            <a:pPr lvl="4"/>
            <a:endParaRPr lang="en-GB" sz="3200">
              <a:solidFill>
                <a:srgbClr val="0037A4"/>
              </a:solidFill>
              <a:latin typeface="2017 Isebrook Print" panose="02000600000000000000"/>
            </a:endParaRPr>
          </a:p>
          <a:p>
            <a:pPr lvl="3"/>
            <a:endParaRPr lang="en-GB" sz="3200">
              <a:solidFill>
                <a:srgbClr val="0037A4"/>
              </a:solidFill>
              <a:latin typeface="2017 Isebrook Print" panose="02000600000000000000"/>
            </a:endParaRPr>
          </a:p>
          <a:p>
            <a:pPr marL="1828800" lvl="4" indent="0">
              <a:buNone/>
            </a:pPr>
            <a:endParaRPr lang="en-GB" sz="3200">
              <a:solidFill>
                <a:srgbClr val="0037A4"/>
              </a:solidFill>
              <a:latin typeface="2017 Isebrook Print" panose="020006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857647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6355B4-6D94-4183-89DE-7FCF6B14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270" y="86802"/>
            <a:ext cx="1220442" cy="1220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609C8E-2BE9-48C7-AFF6-2090FE1841A2}"/>
              </a:ext>
            </a:extLst>
          </p:cNvPr>
          <p:cNvSpPr txBox="1"/>
          <p:nvPr/>
        </p:nvSpPr>
        <p:spPr>
          <a:xfrm>
            <a:off x="1187865" y="495656"/>
            <a:ext cx="5512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0037A4"/>
                </a:solidFill>
                <a:latin typeface="2017 Isebrook Display" panose="020B0806030902050204"/>
              </a:rPr>
              <a:t>Next steps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75F1E8-598B-4A33-B09C-402BA299E2FD}"/>
              </a:ext>
            </a:extLst>
          </p:cNvPr>
          <p:cNvSpPr txBox="1">
            <a:spLocks/>
          </p:cNvSpPr>
          <p:nvPr/>
        </p:nvSpPr>
        <p:spPr>
          <a:xfrm>
            <a:off x="1009359" y="2128477"/>
            <a:ext cx="9132014" cy="430358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4000">
                <a:solidFill>
                  <a:srgbClr val="0037A4"/>
                </a:solidFill>
                <a:latin typeface="2017 Isebrook Print" panose="02000600000000000000"/>
              </a:rPr>
              <a:t>Long term</a:t>
            </a:r>
          </a:p>
          <a:p>
            <a:pPr lvl="2"/>
            <a:r>
              <a:rPr lang="en-GB" sz="2800">
                <a:solidFill>
                  <a:srgbClr val="0037A4"/>
                </a:solidFill>
                <a:latin typeface="2017 Isebrook Print" panose="02000600000000000000"/>
              </a:rPr>
              <a:t>25 students</a:t>
            </a:r>
          </a:p>
          <a:p>
            <a:pPr lvl="2"/>
            <a:r>
              <a:rPr lang="en-GB" sz="2800">
                <a:solidFill>
                  <a:srgbClr val="0037A4"/>
                </a:solidFill>
                <a:latin typeface="2017 Isebrook Print" panose="02000600000000000000"/>
              </a:rPr>
              <a:t>Outreach support</a:t>
            </a:r>
          </a:p>
          <a:p>
            <a:pPr lvl="2"/>
            <a:r>
              <a:rPr lang="en-GB" sz="2800">
                <a:solidFill>
                  <a:srgbClr val="0037A4"/>
                </a:solidFill>
                <a:latin typeface="2017 Isebrook Print" panose="02000600000000000000"/>
              </a:rPr>
              <a:t>Explore AP registration</a:t>
            </a:r>
          </a:p>
          <a:p>
            <a:pPr lvl="4"/>
            <a:endParaRPr lang="en-GB" sz="3200">
              <a:solidFill>
                <a:srgbClr val="0037A4"/>
              </a:solidFill>
              <a:latin typeface="2017 Isebrook Print" panose="02000600000000000000"/>
            </a:endParaRPr>
          </a:p>
          <a:p>
            <a:pPr lvl="3"/>
            <a:endParaRPr lang="en-GB" sz="3200">
              <a:solidFill>
                <a:srgbClr val="0037A4"/>
              </a:solidFill>
              <a:latin typeface="2017 Isebrook Print" panose="02000600000000000000"/>
            </a:endParaRPr>
          </a:p>
          <a:p>
            <a:pPr marL="1828800" lvl="4" indent="0">
              <a:buNone/>
            </a:pPr>
            <a:endParaRPr lang="en-GB" sz="3200">
              <a:solidFill>
                <a:srgbClr val="0037A4"/>
              </a:solidFill>
              <a:latin typeface="2017 Isebrook Print" panose="020006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244307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6355B4-6D94-4183-89DE-7FCF6B14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270" y="86802"/>
            <a:ext cx="1220442" cy="12204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75F1E8-598B-4A33-B09C-402BA299E2FD}"/>
              </a:ext>
            </a:extLst>
          </p:cNvPr>
          <p:cNvSpPr txBox="1">
            <a:spLocks/>
          </p:cNvSpPr>
          <p:nvPr/>
        </p:nvSpPr>
        <p:spPr>
          <a:xfrm>
            <a:off x="1009359" y="1587447"/>
            <a:ext cx="9132014" cy="48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endParaRPr lang="en-GB" sz="3200">
              <a:solidFill>
                <a:srgbClr val="0037A4"/>
              </a:solidFill>
              <a:latin typeface="2017 Isebrook Print" panose="02000600000000000000"/>
            </a:endParaRPr>
          </a:p>
          <a:p>
            <a:pPr lvl="3"/>
            <a:endParaRPr lang="en-GB" sz="3200">
              <a:solidFill>
                <a:srgbClr val="0037A4"/>
              </a:solidFill>
              <a:latin typeface="2017 Isebrook Print" panose="02000600000000000000"/>
            </a:endParaRPr>
          </a:p>
          <a:p>
            <a:pPr marL="1828800" lvl="4" indent="0">
              <a:buNone/>
            </a:pPr>
            <a:endParaRPr lang="en-GB" sz="3200">
              <a:solidFill>
                <a:srgbClr val="0037A4"/>
              </a:solidFill>
              <a:latin typeface="2017 Isebrook Print" panose="0200060000000000000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B93552-BD32-4EAC-8827-715787D3A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28" b="22636"/>
          <a:stretch/>
        </p:blipFill>
        <p:spPr>
          <a:xfrm>
            <a:off x="6389707" y="1716375"/>
            <a:ext cx="3621672" cy="3772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085057-BABD-42A3-9E9C-2704EDCF7E9A}"/>
              </a:ext>
            </a:extLst>
          </p:cNvPr>
          <p:cNvSpPr txBox="1"/>
          <p:nvPr/>
        </p:nvSpPr>
        <p:spPr>
          <a:xfrm>
            <a:off x="1484025" y="697023"/>
            <a:ext cx="4317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37A4"/>
                </a:solidFill>
                <a:latin typeface="2017 Isebrook Display" panose="020B0806030902050204" pitchFamily="34" charset="0"/>
              </a:rPr>
              <a:t>In  a nutshell</a:t>
            </a:r>
          </a:p>
        </p:txBody>
      </p:sp>
      <p:pic>
        <p:nvPicPr>
          <p:cNvPr id="7" name="Picture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15355663-8E6D-4F99-A3C7-BB6DC60DD8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39" b="25767"/>
          <a:stretch/>
        </p:blipFill>
        <p:spPr>
          <a:xfrm>
            <a:off x="716122" y="425937"/>
            <a:ext cx="5182596" cy="328546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54288" y="5140902"/>
            <a:ext cx="5305425" cy="1009650"/>
            <a:chOff x="0" y="-66675"/>
            <a:chExt cx="5305425" cy="9378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6675"/>
              <a:ext cx="1252855" cy="937895"/>
            </a:xfrm>
            <a:prstGeom prst="rect">
              <a:avLst/>
            </a:prstGeom>
          </p:spPr>
        </p:pic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533525" y="142875"/>
              <a:ext cx="3771900" cy="7283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2600" dirty="0">
                  <a:solidFill>
                    <a:srgbClr val="2F5496"/>
                  </a:solidFill>
                  <a:effectLst/>
                  <a:latin typeface="Franklin Gothic Book" panose="020B0503020102020204" pitchFamily="34" charset="0"/>
                  <a:ea typeface="Yu Gothic UI Light" panose="020B0300000000000000" pitchFamily="34" charset="-128"/>
                  <a:cs typeface="Tahoma" panose="020B0604030504040204" pitchFamily="34" charset="0"/>
                </a:rPr>
                <a:t>Isebrook School</a:t>
              </a:r>
              <a:r>
                <a:rPr lang="en-GB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12" name="Picture 11" descr="Isebrook SEN Cognition &amp; Learning College"/>
          <p:cNvPicPr/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2" t="54946" r="28352" b="14834"/>
          <a:stretch/>
        </p:blipFill>
        <p:spPr bwMode="auto">
          <a:xfrm>
            <a:off x="2487813" y="5935072"/>
            <a:ext cx="3596640" cy="237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61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249BFD-5D98-4CBE-A28D-AB862CA3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994" y="150575"/>
            <a:ext cx="1219306" cy="1219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F33A55-F941-41AA-A383-5949E9A2F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583" y="991865"/>
            <a:ext cx="6391127" cy="39832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6E084F-0A4C-4E28-AE5D-3250984BB4B5}"/>
              </a:ext>
            </a:extLst>
          </p:cNvPr>
          <p:cNvSpPr txBox="1"/>
          <p:nvPr/>
        </p:nvSpPr>
        <p:spPr>
          <a:xfrm>
            <a:off x="1506511" y="5329003"/>
            <a:ext cx="4507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37A4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tracy.hall@isebrook.co.uk</a:t>
            </a:r>
            <a:endParaRPr lang="en-GB" dirty="0">
              <a:solidFill>
                <a:srgbClr val="0037A4"/>
              </a:solidFill>
            </a:endParaRPr>
          </a:p>
          <a:p>
            <a:endParaRPr lang="en-GB" dirty="0">
              <a:solidFill>
                <a:srgbClr val="0037A4"/>
              </a:solidFill>
            </a:endParaRPr>
          </a:p>
          <a:p>
            <a:r>
              <a:rPr lang="en-GB" dirty="0">
                <a:solidFill>
                  <a:srgbClr val="0037A4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klatham@creatingtomorrowmat.co.uk</a:t>
            </a:r>
            <a:r>
              <a:rPr lang="en-GB" dirty="0">
                <a:solidFill>
                  <a:srgbClr val="0037A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196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57" y="339799"/>
            <a:ext cx="3496015" cy="1720436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955" y="1630604"/>
            <a:ext cx="4603592" cy="325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2" y="1893806"/>
            <a:ext cx="2381250" cy="2071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948" y="1870778"/>
            <a:ext cx="2549759" cy="20648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B79B4D-B958-4515-B4CC-E8D9C0E27680}"/>
              </a:ext>
            </a:extLst>
          </p:cNvPr>
          <p:cNvPicPr/>
          <p:nvPr/>
        </p:nvPicPr>
        <p:blipFill rotWithShape="1">
          <a:blip r:embed="rId6"/>
          <a:srcRect l="13585" t="35835" r="34179" b="36261"/>
          <a:stretch/>
        </p:blipFill>
        <p:spPr bwMode="auto">
          <a:xfrm>
            <a:off x="3467123" y="5052290"/>
            <a:ext cx="4459957" cy="16366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The Big Question Parents of Teens are Asking | Psychology Today UK">
            <a:extLst>
              <a:ext uri="{FF2B5EF4-FFF2-40B4-BE49-F238E27FC236}">
                <a16:creationId xmlns:a16="http://schemas.microsoft.com/office/drawing/2014/main" id="{470BFF23-AD11-4E9B-A6DE-47B556442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22" y="5155986"/>
            <a:ext cx="1311788" cy="131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he Big Question Parents of Teens are Asking | Psychology Today UK">
            <a:extLst>
              <a:ext uri="{FF2B5EF4-FFF2-40B4-BE49-F238E27FC236}">
                <a16:creationId xmlns:a16="http://schemas.microsoft.com/office/drawing/2014/main" id="{EF382A4C-9558-4B66-AAEE-0B508E50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413" y="5155986"/>
            <a:ext cx="1311788" cy="131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0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E31AB-2688-45AD-B01B-A486B370E9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24DFD-0E27-49D8-B7F5-EAA331A2D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6514" y="4050836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0037A4"/>
                </a:solidFill>
                <a:latin typeface="2017 Isebrook Display"/>
                <a:ea typeface="2017 Isebrook UI" panose="020B0502040204020203" pitchFamily="34" charset="0"/>
                <a:cs typeface="2017 Isebrook UI" panose="020B0502040204020203" pitchFamily="34" charset="0"/>
              </a:rPr>
              <a:t>Vision and Values</a:t>
            </a:r>
          </a:p>
        </p:txBody>
      </p:sp>
      <p:pic>
        <p:nvPicPr>
          <p:cNvPr id="5" name="Picture 2" descr="C:\Users\Latham\Documents\Isebrook\Logo.jpg">
            <a:extLst>
              <a:ext uri="{FF2B5EF4-FFF2-40B4-BE49-F238E27FC236}">
                <a16:creationId xmlns:a16="http://schemas.microsoft.com/office/drawing/2014/main" id="{700C6529-837B-4825-AF24-5F35FD8C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20" y="321261"/>
            <a:ext cx="2775230" cy="27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1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DC9DD590-3873-4D83-B3A6-AAD9651F8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6" r="-1" b="-1"/>
          <a:stretch/>
        </p:blipFill>
        <p:spPr>
          <a:xfrm>
            <a:off x="5902036" y="3042122"/>
            <a:ext cx="4800584" cy="3304571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9C556A-3731-4B67-A3BF-1C56B58CB18E}"/>
              </a:ext>
            </a:extLst>
          </p:cNvPr>
          <p:cNvSpPr txBox="1"/>
          <p:nvPr/>
        </p:nvSpPr>
        <p:spPr>
          <a:xfrm>
            <a:off x="658107" y="497574"/>
            <a:ext cx="8608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0037A4"/>
                </a:solidFill>
                <a:latin typeface="2017 Isebrook Display" panose="020B0806030902050204"/>
                <a:ea typeface="2017 Isebrook UI" panose="020B0502040204020203" pitchFamily="34" charset="0"/>
                <a:cs typeface="2017 Isebrook UI" panose="020B0502040204020203" pitchFamily="34" charset="0"/>
              </a:rPr>
              <a:t>Why are they important?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32840-27B9-4E3D-A198-8F9D7AF2E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07" y="1662545"/>
            <a:ext cx="4431626" cy="3320970"/>
          </a:xfrm>
          <a:prstGeom prst="rect">
            <a:avLst/>
          </a:prstGeom>
        </p:spPr>
      </p:pic>
      <p:pic>
        <p:nvPicPr>
          <p:cNvPr id="5" name="Picture 2" descr="C:\Users\Latham\Documents\Isebrook\Logo.jpg">
            <a:extLst>
              <a:ext uri="{FF2B5EF4-FFF2-40B4-BE49-F238E27FC236}">
                <a16:creationId xmlns:a16="http://schemas.microsoft.com/office/drawing/2014/main" id="{700C6529-837B-4825-AF24-5F35FD8C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653" y="97899"/>
            <a:ext cx="1169116" cy="11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22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BC-Logo-V-v1 tree">
            <a:extLst>
              <a:ext uri="{FF2B5EF4-FFF2-40B4-BE49-F238E27FC236}">
                <a16:creationId xmlns:a16="http://schemas.microsoft.com/office/drawing/2014/main" id="{065A1A2D-EB93-4652-BA3E-9210AFF47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02" y="396118"/>
            <a:ext cx="6437290" cy="50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455037" y="5302178"/>
            <a:ext cx="6043848" cy="1193776"/>
            <a:chOff x="2945487" y="5227363"/>
            <a:chExt cx="6043848" cy="11937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EBFA756-35F3-4248-A84D-A365362A8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4" r="15701"/>
            <a:stretch/>
          </p:blipFill>
          <p:spPr>
            <a:xfrm>
              <a:off x="4607812" y="5468278"/>
              <a:ext cx="1043418" cy="9528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ED142A-C356-49F2-B83D-32AACC964D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0" t="18500" r="3937" b="15350"/>
            <a:stretch/>
          </p:blipFill>
          <p:spPr>
            <a:xfrm>
              <a:off x="6270137" y="5468278"/>
              <a:ext cx="1043418" cy="9527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226019-3A15-4D1F-BD67-3B3FAA0EB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48" r="3404" b="15805"/>
            <a:stretch/>
          </p:blipFill>
          <p:spPr>
            <a:xfrm rot="20388662">
              <a:off x="7874454" y="5237690"/>
              <a:ext cx="1114881" cy="101795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65F6BC-DFF4-4895-953F-EB5CFCAD2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66" b="13934"/>
            <a:stretch/>
          </p:blipFill>
          <p:spPr>
            <a:xfrm>
              <a:off x="2945487" y="5227363"/>
              <a:ext cx="1043418" cy="952708"/>
            </a:xfrm>
            <a:prstGeom prst="rect">
              <a:avLst/>
            </a:prstGeom>
          </p:spPr>
        </p:pic>
      </p:grpSp>
      <p:pic>
        <p:nvPicPr>
          <p:cNvPr id="10" name="Picture 2" descr="C:\Users\Latham\Documents\Isebrook\Logo.jpg">
            <a:extLst>
              <a:ext uri="{FF2B5EF4-FFF2-40B4-BE49-F238E27FC236}">
                <a16:creationId xmlns:a16="http://schemas.microsoft.com/office/drawing/2014/main" id="{700C6529-837B-4825-AF24-5F35FD8C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653" y="97899"/>
            <a:ext cx="1169116" cy="11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5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BC-Logo-V-v1 tree">
            <a:extLst>
              <a:ext uri="{FF2B5EF4-FFF2-40B4-BE49-F238E27FC236}">
                <a16:creationId xmlns:a16="http://schemas.microsoft.com/office/drawing/2014/main" id="{065A1A2D-EB93-4652-BA3E-9210AFF47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02" y="396118"/>
            <a:ext cx="6437290" cy="50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455037" y="5302178"/>
            <a:ext cx="6030393" cy="1193776"/>
            <a:chOff x="2945487" y="5227363"/>
            <a:chExt cx="6030393" cy="11937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EBFA756-35F3-4248-A84D-A365362A8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4" r="15701"/>
            <a:stretch/>
          </p:blipFill>
          <p:spPr>
            <a:xfrm>
              <a:off x="4607812" y="5468278"/>
              <a:ext cx="1043418" cy="9528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ED142A-C356-49F2-B83D-32AACC964D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0" t="18500" r="3937" b="15350"/>
            <a:stretch/>
          </p:blipFill>
          <p:spPr>
            <a:xfrm>
              <a:off x="6270137" y="5468278"/>
              <a:ext cx="1043418" cy="9527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226019-3A15-4D1F-BD67-3B3FAA0EB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48" r="3404" b="15805"/>
            <a:stretch/>
          </p:blipFill>
          <p:spPr>
            <a:xfrm>
              <a:off x="7932462" y="5227363"/>
              <a:ext cx="1043418" cy="9527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65F6BC-DFF4-4895-953F-EB5CFCAD2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66" b="13934"/>
            <a:stretch/>
          </p:blipFill>
          <p:spPr>
            <a:xfrm>
              <a:off x="2945487" y="5227363"/>
              <a:ext cx="1043418" cy="952708"/>
            </a:xfrm>
            <a:prstGeom prst="rect">
              <a:avLst/>
            </a:prstGeom>
          </p:spPr>
        </p:pic>
      </p:grpSp>
      <p:pic>
        <p:nvPicPr>
          <p:cNvPr id="10" name="Picture 2" descr="C:\Users\Latham\Documents\Isebrook\Logo.jpg">
            <a:extLst>
              <a:ext uri="{FF2B5EF4-FFF2-40B4-BE49-F238E27FC236}">
                <a16:creationId xmlns:a16="http://schemas.microsoft.com/office/drawing/2014/main" id="{700C6529-837B-4825-AF24-5F35FD8C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653" y="97899"/>
            <a:ext cx="1169116" cy="11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art 1"/>
          <p:cNvSpPr/>
          <p:nvPr/>
        </p:nvSpPr>
        <p:spPr>
          <a:xfrm>
            <a:off x="685028" y="3087333"/>
            <a:ext cx="1554474" cy="1106785"/>
          </a:xfrm>
          <a:prstGeom prst="heart">
            <a:avLst/>
          </a:prstGeom>
          <a:solidFill>
            <a:schemeClr val="bg1"/>
          </a:solidFill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tx1">
                    <a:lumMod val="65000"/>
                    <a:lumOff val="35000"/>
                  </a:schemeClr>
                </a:solidFill>
                <a:latin typeface="2017 Isebrook UI" panose="020B0502040204020203" pitchFamily="34" charset="0"/>
                <a:ea typeface="2017 Isebrook UI" panose="020B0502040204020203" pitchFamily="34" charset="0"/>
                <a:cs typeface="2017 Isebrook UI" panose="020B0502040204020203" pitchFamily="34" charset="0"/>
              </a:rPr>
              <a:t>Successful Learners</a:t>
            </a:r>
          </a:p>
        </p:txBody>
      </p:sp>
      <p:sp>
        <p:nvSpPr>
          <p:cNvPr id="13" name="Heart 12"/>
          <p:cNvSpPr/>
          <p:nvPr/>
        </p:nvSpPr>
        <p:spPr>
          <a:xfrm>
            <a:off x="685028" y="1821333"/>
            <a:ext cx="1554474" cy="1106785"/>
          </a:xfrm>
          <a:prstGeom prst="heart">
            <a:avLst/>
          </a:prstGeom>
          <a:solidFill>
            <a:schemeClr val="bg1"/>
          </a:solidFill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tx1">
                    <a:lumMod val="65000"/>
                    <a:lumOff val="35000"/>
                  </a:schemeClr>
                </a:solidFill>
                <a:latin typeface="2017 Isebrook UI" panose="020B0502040204020203" pitchFamily="34" charset="0"/>
                <a:ea typeface="2017 Isebrook UI" panose="020B0502040204020203" pitchFamily="34" charset="0"/>
                <a:cs typeface="2017 Isebrook UI" panose="020B0502040204020203" pitchFamily="34" charset="0"/>
              </a:rPr>
              <a:t>Responsible Citizens</a:t>
            </a:r>
          </a:p>
        </p:txBody>
      </p:sp>
      <p:sp>
        <p:nvSpPr>
          <p:cNvPr id="14" name="Heart 13"/>
          <p:cNvSpPr/>
          <p:nvPr/>
        </p:nvSpPr>
        <p:spPr>
          <a:xfrm>
            <a:off x="685028" y="555333"/>
            <a:ext cx="1554474" cy="1106785"/>
          </a:xfrm>
          <a:prstGeom prst="heart">
            <a:avLst/>
          </a:prstGeom>
          <a:solidFill>
            <a:schemeClr val="bg1"/>
          </a:solidFill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tx1">
                    <a:lumMod val="65000"/>
                    <a:lumOff val="35000"/>
                  </a:schemeClr>
                </a:solidFill>
                <a:latin typeface="2017 Isebrook UI" panose="020B0502040204020203" pitchFamily="34" charset="0"/>
                <a:ea typeface="2017 Isebrook UI" panose="020B0502040204020203" pitchFamily="34" charset="0"/>
                <a:cs typeface="2017 Isebrook UI" panose="020B0502040204020203" pitchFamily="34" charset="0"/>
              </a:rPr>
              <a:t>Confident Individuals</a:t>
            </a:r>
          </a:p>
        </p:txBody>
      </p:sp>
    </p:spTree>
    <p:extLst>
      <p:ext uri="{BB962C8B-B14F-4D97-AF65-F5344CB8AC3E}">
        <p14:creationId xmlns:p14="http://schemas.microsoft.com/office/powerpoint/2010/main" val="51331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319 0.0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4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4.81481E-6 L 0.26042 0.055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27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40235 -0.119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BC-Logo-V-v1 tree">
            <a:extLst>
              <a:ext uri="{FF2B5EF4-FFF2-40B4-BE49-F238E27FC236}">
                <a16:creationId xmlns:a16="http://schemas.microsoft.com/office/drawing/2014/main" id="{065A1A2D-EB93-4652-BA3E-9210AFF47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02" y="396118"/>
            <a:ext cx="6437290" cy="50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455037" y="5302178"/>
            <a:ext cx="6030393" cy="1193776"/>
            <a:chOff x="2945487" y="5227363"/>
            <a:chExt cx="6030393" cy="11937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EBFA756-35F3-4248-A84D-A365362A8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4" r="15701"/>
            <a:stretch/>
          </p:blipFill>
          <p:spPr>
            <a:xfrm>
              <a:off x="4607812" y="5468278"/>
              <a:ext cx="1043418" cy="9528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ED142A-C356-49F2-B83D-32AACC964D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0" t="18500" r="3937" b="15350"/>
            <a:stretch/>
          </p:blipFill>
          <p:spPr>
            <a:xfrm>
              <a:off x="6270137" y="5468278"/>
              <a:ext cx="1043418" cy="9527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226019-3A15-4D1F-BD67-3B3FAA0EB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48" r="3404" b="15805"/>
            <a:stretch/>
          </p:blipFill>
          <p:spPr>
            <a:xfrm>
              <a:off x="7932462" y="5227363"/>
              <a:ext cx="1043418" cy="9527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65F6BC-DFF4-4895-953F-EB5CFCAD2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66" b="13934"/>
            <a:stretch/>
          </p:blipFill>
          <p:spPr>
            <a:xfrm>
              <a:off x="2945487" y="5227363"/>
              <a:ext cx="1043418" cy="952708"/>
            </a:xfrm>
            <a:prstGeom prst="rect">
              <a:avLst/>
            </a:prstGeom>
          </p:spPr>
        </p:pic>
      </p:grpSp>
      <p:pic>
        <p:nvPicPr>
          <p:cNvPr id="10" name="Picture 2" descr="C:\Users\Latham\Documents\Isebrook\Logo.jpg">
            <a:extLst>
              <a:ext uri="{FF2B5EF4-FFF2-40B4-BE49-F238E27FC236}">
                <a16:creationId xmlns:a16="http://schemas.microsoft.com/office/drawing/2014/main" id="{700C6529-837B-4825-AF24-5F35FD8C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653" y="97899"/>
            <a:ext cx="1169116" cy="11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art 1"/>
          <p:cNvSpPr/>
          <p:nvPr/>
        </p:nvSpPr>
        <p:spPr>
          <a:xfrm>
            <a:off x="5590171" y="2260832"/>
            <a:ext cx="1554474" cy="1106785"/>
          </a:xfrm>
          <a:prstGeom prst="heart">
            <a:avLst/>
          </a:prstGeom>
          <a:solidFill>
            <a:schemeClr val="bg1"/>
          </a:solidFill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tx1">
                    <a:lumMod val="65000"/>
                    <a:lumOff val="35000"/>
                  </a:schemeClr>
                </a:solidFill>
                <a:latin typeface="2017 Isebrook UI" panose="020B0502040204020203" pitchFamily="34" charset="0"/>
                <a:ea typeface="2017 Isebrook UI" panose="020B0502040204020203" pitchFamily="34" charset="0"/>
                <a:cs typeface="2017 Isebrook UI" panose="020B0502040204020203" pitchFamily="34" charset="0"/>
              </a:rPr>
              <a:t>Successful Learners</a:t>
            </a:r>
          </a:p>
        </p:txBody>
      </p:sp>
      <p:sp>
        <p:nvSpPr>
          <p:cNvPr id="13" name="Heart 12"/>
          <p:cNvSpPr/>
          <p:nvPr/>
        </p:nvSpPr>
        <p:spPr>
          <a:xfrm>
            <a:off x="3903673" y="2260832"/>
            <a:ext cx="1554474" cy="1106785"/>
          </a:xfrm>
          <a:prstGeom prst="heart">
            <a:avLst/>
          </a:prstGeom>
          <a:solidFill>
            <a:schemeClr val="bg1"/>
          </a:solidFill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tx1">
                    <a:lumMod val="65000"/>
                    <a:lumOff val="35000"/>
                  </a:schemeClr>
                </a:solidFill>
                <a:latin typeface="2017 Isebrook UI" panose="020B0502040204020203" pitchFamily="34" charset="0"/>
                <a:ea typeface="2017 Isebrook UI" panose="020B0502040204020203" pitchFamily="34" charset="0"/>
                <a:cs typeface="2017 Isebrook UI" panose="020B0502040204020203" pitchFamily="34" charset="0"/>
              </a:rPr>
              <a:t>Responsible Citizens</a:t>
            </a:r>
          </a:p>
        </p:txBody>
      </p:sp>
      <p:sp>
        <p:nvSpPr>
          <p:cNvPr id="14" name="Heart 13"/>
          <p:cNvSpPr/>
          <p:nvPr/>
        </p:nvSpPr>
        <p:spPr>
          <a:xfrm>
            <a:off x="4746922" y="1154047"/>
            <a:ext cx="1554474" cy="1106785"/>
          </a:xfrm>
          <a:prstGeom prst="heart">
            <a:avLst/>
          </a:prstGeom>
          <a:solidFill>
            <a:schemeClr val="bg1"/>
          </a:solidFill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tx1">
                    <a:lumMod val="65000"/>
                    <a:lumOff val="35000"/>
                  </a:schemeClr>
                </a:solidFill>
                <a:latin typeface="2017 Isebrook UI" panose="020B0502040204020203" pitchFamily="34" charset="0"/>
                <a:ea typeface="2017 Isebrook UI" panose="020B0502040204020203" pitchFamily="34" charset="0"/>
                <a:cs typeface="2017 Isebrook UI" panose="020B0502040204020203" pitchFamily="34" charset="0"/>
              </a:rPr>
              <a:t>Confident Individuals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66B976C-24D6-4CD9-A7A4-B710E30D6508}"/>
              </a:ext>
            </a:extLst>
          </p:cNvPr>
          <p:cNvGraphicFramePr>
            <a:graphicFrameLocks noGrp="1"/>
          </p:cNvGraphicFramePr>
          <p:nvPr/>
        </p:nvGraphicFramePr>
        <p:xfrm>
          <a:off x="468466" y="2178967"/>
          <a:ext cx="783411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4110">
                  <a:extLst>
                    <a:ext uri="{9D8B030D-6E8A-4147-A177-3AD203B41FA5}">
                      <a16:colId xmlns:a16="http://schemas.microsoft.com/office/drawing/2014/main" val="3253325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2017 Isebrook UI" panose="020B0502040204020203" pitchFamily="34" charset="0"/>
                          <a:ea typeface="2017 Isebrook UI" panose="020B0502040204020203" pitchFamily="34" charset="0"/>
                          <a:cs typeface="2017 Isebrook UI" panose="020B0502040204020203" pitchFamily="34" charset="0"/>
                        </a:rPr>
                        <a:t>Impact</a:t>
                      </a:r>
                    </a:p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028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2017 Isebrook UI" panose="020B0502040204020203" pitchFamily="34" charset="0"/>
                          <a:ea typeface="2017 Isebrook UI" panose="020B0502040204020203" pitchFamily="34" charset="0"/>
                          <a:cs typeface="2017 Isebrook UI" panose="020B0502040204020203" pitchFamily="34" charset="0"/>
                        </a:rPr>
                        <a:t>Implementation</a:t>
                      </a:r>
                    </a:p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  <a:p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341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2017 Isebrook UI" panose="020B0502040204020203" pitchFamily="34" charset="0"/>
                          <a:ea typeface="2017 Isebrook UI" panose="020B0502040204020203" pitchFamily="34" charset="0"/>
                          <a:cs typeface="2017 Isebrook UI" panose="020B0502040204020203" pitchFamily="34" charset="0"/>
                        </a:rPr>
                        <a:t>Intent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277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02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5385" y="412831"/>
            <a:ext cx="6263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0037A4"/>
                </a:solidFill>
                <a:latin typeface="2017 Isebrook Display" panose="020B0806030902050204" pitchFamily="34" charset="0"/>
              </a:rPr>
              <a:t>Impact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124" y="1698517"/>
            <a:ext cx="29987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>
                <a:solidFill>
                  <a:srgbClr val="0037A4"/>
                </a:solidFill>
                <a:latin typeface="2017 Isebrook Print" panose="02000600000000000000" pitchFamily="2" charset="0"/>
              </a:rPr>
              <a:t>Successful Learners</a:t>
            </a: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r>
              <a:rPr lang="en-GB" sz="2000" b="1">
                <a:solidFill>
                  <a:srgbClr val="0037A4"/>
                </a:solidFill>
                <a:latin typeface="2017 Isebrook Print" panose="02000600000000000000" pitchFamily="2" charset="0"/>
              </a:rPr>
              <a:t>Confident Individuals</a:t>
            </a: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endParaRPr lang="en-GB" sz="2000">
              <a:solidFill>
                <a:srgbClr val="0037A4"/>
              </a:solidFill>
              <a:latin typeface="2017 Isebrook Print" panose="02000600000000000000" pitchFamily="2" charset="0"/>
            </a:endParaRPr>
          </a:p>
          <a:p>
            <a:pPr lvl="0"/>
            <a:r>
              <a:rPr lang="en-GB" sz="2000" b="1">
                <a:solidFill>
                  <a:srgbClr val="0037A4"/>
                </a:solidFill>
                <a:latin typeface="2017 Isebrook Print" panose="02000600000000000000" pitchFamily="2" charset="0"/>
              </a:rPr>
              <a:t>Responsible Citizens</a:t>
            </a:r>
            <a:r>
              <a:rPr lang="en-GB" b="1">
                <a:solidFill>
                  <a:srgbClr val="0037A4"/>
                </a:solidFill>
                <a:latin typeface="2017 Isebrook Print" panose="020006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4373" y="1698517"/>
            <a:ext cx="40892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Achieve</a:t>
            </a:r>
          </a:p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Now and in the Future </a:t>
            </a:r>
          </a:p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Personalised</a:t>
            </a:r>
          </a:p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Enable</a:t>
            </a:r>
          </a:p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Successful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4373" y="3538201"/>
            <a:ext cx="4089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Happy</a:t>
            </a:r>
          </a:p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Safe</a:t>
            </a:r>
          </a:p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Grow</a:t>
            </a:r>
          </a:p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Laugh</a:t>
            </a:r>
          </a:p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Thrive</a:t>
            </a:r>
          </a:p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Independence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4373" y="5654883"/>
            <a:ext cx="408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Inclusive</a:t>
            </a:r>
          </a:p>
          <a:p>
            <a:pPr algn="ctr"/>
            <a:r>
              <a:rPr lang="en-GB">
                <a:solidFill>
                  <a:srgbClr val="0037A4"/>
                </a:solidFill>
                <a:latin typeface="2017 Isebrook Print" panose="02000600000000000000" pitchFamily="2" charset="0"/>
              </a:rPr>
              <a:t>Responsible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255049-827B-4EAE-8E0F-291B4C3A1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270" y="86802"/>
            <a:ext cx="1220442" cy="122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433</Words>
  <Application>Microsoft Office PowerPoint</Application>
  <PresentationFormat>Widescreen</PresentationFormat>
  <Paragraphs>257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Yu Gothic UI Light</vt:lpstr>
      <vt:lpstr>2017 Isebrook Display</vt:lpstr>
      <vt:lpstr>2017 Isebrook Print</vt:lpstr>
      <vt:lpstr>2017 Isebrook Script</vt:lpstr>
      <vt:lpstr>2017 Isebrook UI</vt:lpstr>
      <vt:lpstr>Arial</vt:lpstr>
      <vt:lpstr>Calibri</vt:lpstr>
      <vt:lpstr>Franklin Gothic Book</vt:lpstr>
      <vt:lpstr>Tahoma</vt:lpstr>
      <vt:lpstr>Times New Roman</vt:lpstr>
      <vt:lpstr>Trebuchet MS</vt:lpstr>
      <vt:lpstr>Wingdings 3</vt:lpstr>
      <vt:lpstr>Facet</vt:lpstr>
      <vt:lpstr>PowerPoint Presentation</vt:lpstr>
      <vt:lpstr>Consultation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Capital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Easipc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Year Assembly</dc:title>
  <dc:creator>Kevin Latham</dc:creator>
  <cp:lastModifiedBy>Tracey Stapleton</cp:lastModifiedBy>
  <cp:revision>5</cp:revision>
  <cp:lastPrinted>2020-07-01T10:21:04Z</cp:lastPrinted>
  <dcterms:created xsi:type="dcterms:W3CDTF">2018-07-17T13:38:23Z</dcterms:created>
  <dcterms:modified xsi:type="dcterms:W3CDTF">2021-02-10T15:56:24Z</dcterms:modified>
</cp:coreProperties>
</file>